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581" r:id="rId2"/>
    <p:sldId id="623" r:id="rId3"/>
    <p:sldId id="620" r:id="rId4"/>
    <p:sldId id="322" r:id="rId5"/>
    <p:sldId id="590" r:id="rId6"/>
    <p:sldId id="283" r:id="rId7"/>
    <p:sldId id="593" r:id="rId8"/>
    <p:sldId id="594" r:id="rId9"/>
    <p:sldId id="595" r:id="rId10"/>
    <p:sldId id="599" r:id="rId11"/>
    <p:sldId id="596" r:id="rId12"/>
    <p:sldId id="598" r:id="rId13"/>
    <p:sldId id="325" r:id="rId14"/>
    <p:sldId id="308" r:id="rId15"/>
    <p:sldId id="600" r:id="rId16"/>
    <p:sldId id="601" r:id="rId17"/>
    <p:sldId id="606" r:id="rId18"/>
    <p:sldId id="609" r:id="rId19"/>
    <p:sldId id="610" r:id="rId20"/>
    <p:sldId id="607" r:id="rId21"/>
    <p:sldId id="608" r:id="rId22"/>
    <p:sldId id="611" r:id="rId23"/>
    <p:sldId id="612" r:id="rId24"/>
    <p:sldId id="613" r:id="rId25"/>
    <p:sldId id="614" r:id="rId26"/>
    <p:sldId id="615" r:id="rId27"/>
    <p:sldId id="616" r:id="rId28"/>
    <p:sldId id="617" r:id="rId29"/>
    <p:sldId id="618" r:id="rId30"/>
    <p:sldId id="619" r:id="rId31"/>
    <p:sldId id="313" r:id="rId32"/>
    <p:sldId id="6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6" d="100"/>
          <a:sy n="76" d="100"/>
        </p:scale>
        <p:origin x="-48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E031D-D69E-40B3-929C-E7888C6349AE}"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27BE6-0318-4123-B0CD-C7A620B405DA}" type="slidenum">
              <a:rPr lang="en-US" smtClean="0"/>
              <a:t>‹#›</a:t>
            </a:fld>
            <a:endParaRPr lang="en-US"/>
          </a:p>
        </p:txBody>
      </p:sp>
    </p:spTree>
    <p:extLst>
      <p:ext uri="{BB962C8B-B14F-4D97-AF65-F5344CB8AC3E}">
        <p14:creationId xmlns:p14="http://schemas.microsoft.com/office/powerpoint/2010/main" val="81991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xmlns="" id="{AD557604-F069-44D6-A902-3658E509E1DC}"/>
              </a:ext>
            </a:extLst>
          </p:cNvPr>
          <p:cNvSpPr>
            <a:spLocks noGrp="1" noRot="1" noChangeAspect="1" noChangeArrowheads="1" noTextEdit="1"/>
          </p:cNvSpPr>
          <p:nvPr>
            <p:ph type="sldImg"/>
          </p:nvPr>
        </p:nvSpPr>
        <p:spPr>
          <a:xfrm>
            <a:off x="381000" y="685800"/>
            <a:ext cx="6096000" cy="3429000"/>
          </a:xfrm>
          <a:ln/>
        </p:spPr>
      </p:sp>
      <p:sp>
        <p:nvSpPr>
          <p:cNvPr id="7171" name="Notes Placeholder 2">
            <a:extLst>
              <a:ext uri="{FF2B5EF4-FFF2-40B4-BE49-F238E27FC236}">
                <a16:creationId xmlns:a16="http://schemas.microsoft.com/office/drawing/2014/main" xmlns="" id="{EEEC276C-0FA9-44F7-9BFE-EE5E9DD49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xmlns="" id="{3C725AF0-E0F6-4899-8AEE-AB9268012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943F3BB-AA63-4547-BCFD-08800FBCB23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3B7038D1-CFA1-4677-98AF-BAB6DF75D218}"/>
              </a:ext>
            </a:extLst>
          </p:cNvPr>
          <p:cNvSpPr>
            <a:spLocks noGrp="1" noRot="1" noChangeAspect="1" noChangeArrowheads="1" noTextEdit="1"/>
          </p:cNvSpPr>
          <p:nvPr>
            <p:ph type="sldImg"/>
          </p:nvPr>
        </p:nvSpPr>
        <p:spPr>
          <a:xfrm>
            <a:off x="381000" y="685800"/>
            <a:ext cx="6096000" cy="3429000"/>
          </a:xfrm>
          <a:ln/>
        </p:spPr>
      </p:sp>
      <p:sp>
        <p:nvSpPr>
          <p:cNvPr id="34819" name="Notes Placeholder 2">
            <a:extLst>
              <a:ext uri="{FF2B5EF4-FFF2-40B4-BE49-F238E27FC236}">
                <a16:creationId xmlns:a16="http://schemas.microsoft.com/office/drawing/2014/main" xmlns="" id="{B446ABEC-6565-4DC5-A983-5ED07349C4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0A637EE0-CD52-41C3-9D1A-53A9253A25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AC1439-BC7A-456F-8528-78E3D527FE3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0DE9C7EA-76E5-403C-92AB-BF32E28E0B08}"/>
              </a:ext>
            </a:extLst>
          </p:cNvPr>
          <p:cNvSpPr>
            <a:spLocks noGrp="1" noRot="1" noChangeAspect="1" noChangeArrowheads="1" noTextEdit="1"/>
          </p:cNvSpPr>
          <p:nvPr>
            <p:ph type="sldImg"/>
          </p:nvPr>
        </p:nvSpPr>
        <p:spPr>
          <a:xfrm>
            <a:off x="381000" y="685800"/>
            <a:ext cx="6096000" cy="3429000"/>
          </a:xfrm>
          <a:ln/>
        </p:spPr>
      </p:sp>
      <p:sp>
        <p:nvSpPr>
          <p:cNvPr id="36867" name="Notes Placeholder 2">
            <a:extLst>
              <a:ext uri="{FF2B5EF4-FFF2-40B4-BE49-F238E27FC236}">
                <a16:creationId xmlns:a16="http://schemas.microsoft.com/office/drawing/2014/main" xmlns="" id="{11D75D7F-27C7-49F6-98DF-7D942C3D96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4BDAD49A-569F-4405-9F70-BBD102945E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282A8F-8D74-44A1-9404-2E27AEEF225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123D4942-838A-4537-AB0F-1139C552E30F}"/>
              </a:ext>
            </a:extLst>
          </p:cNvPr>
          <p:cNvSpPr>
            <a:spLocks noGrp="1" noRot="1" noChangeAspect="1" noChangeArrowheads="1" noTextEdit="1"/>
          </p:cNvSpPr>
          <p:nvPr>
            <p:ph type="sldImg"/>
          </p:nvPr>
        </p:nvSpPr>
        <p:spPr>
          <a:xfrm>
            <a:off x="381000" y="685800"/>
            <a:ext cx="6096000" cy="3429000"/>
          </a:xfrm>
          <a:ln/>
        </p:spPr>
      </p:sp>
      <p:sp>
        <p:nvSpPr>
          <p:cNvPr id="38915" name="Notes Placeholder 2">
            <a:extLst>
              <a:ext uri="{FF2B5EF4-FFF2-40B4-BE49-F238E27FC236}">
                <a16:creationId xmlns:a16="http://schemas.microsoft.com/office/drawing/2014/main" xmlns="" id="{768D625F-9A68-40DC-B493-D081ACA014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F20D140B-029E-4A14-B6C8-59C0C7F1FB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60F561-A4A1-48F0-85A3-7BB165F29A6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8CF861F2-9DF5-4593-A1CA-FD47515A42AF}"/>
              </a:ext>
            </a:extLst>
          </p:cNvPr>
          <p:cNvSpPr>
            <a:spLocks noGrp="1" noRot="1" noChangeAspect="1" noChangeArrowheads="1" noTextEdit="1"/>
          </p:cNvSpPr>
          <p:nvPr>
            <p:ph type="sldImg"/>
          </p:nvPr>
        </p:nvSpPr>
        <p:spPr>
          <a:xfrm>
            <a:off x="381000" y="685800"/>
            <a:ext cx="6096000" cy="3429000"/>
          </a:xfrm>
          <a:ln/>
        </p:spPr>
      </p:sp>
      <p:sp>
        <p:nvSpPr>
          <p:cNvPr id="40963" name="Notes Placeholder 2">
            <a:extLst>
              <a:ext uri="{FF2B5EF4-FFF2-40B4-BE49-F238E27FC236}">
                <a16:creationId xmlns:a16="http://schemas.microsoft.com/office/drawing/2014/main" xmlns="" id="{6FDCDFC9-28FA-4FF9-8EAD-CFD0005FF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A9117628-11FE-4210-BBC9-E0914720F1F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0BA0A2-87EE-403A-A0A7-43B6C2ECD72F}"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xmlns="" id="{168E5FE7-D390-4866-82C9-CA8064FCDDFA}"/>
              </a:ext>
            </a:extLst>
          </p:cNvPr>
          <p:cNvSpPr>
            <a:spLocks noGrp="1" noRot="1" noChangeAspect="1" noChangeArrowheads="1" noTextEdit="1"/>
          </p:cNvSpPr>
          <p:nvPr>
            <p:ph type="sldImg"/>
          </p:nvPr>
        </p:nvSpPr>
        <p:spPr>
          <a:xfrm>
            <a:off x="381000" y="685800"/>
            <a:ext cx="6096000" cy="3429000"/>
          </a:xfrm>
          <a:ln/>
        </p:spPr>
      </p:sp>
      <p:sp>
        <p:nvSpPr>
          <p:cNvPr id="43011" name="Notes Placeholder 2">
            <a:extLst>
              <a:ext uri="{FF2B5EF4-FFF2-40B4-BE49-F238E27FC236}">
                <a16:creationId xmlns:a16="http://schemas.microsoft.com/office/drawing/2014/main" xmlns="" id="{A81BB9E5-E988-41C0-ADBF-C49A11165F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03B4D9F6-7D0E-4BE4-8B5B-2A38067B327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E2731-D4D8-4302-8006-A0C74805851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01404135-01E5-40CB-BF99-C85B138E4236}"/>
              </a:ext>
            </a:extLst>
          </p:cNvPr>
          <p:cNvSpPr>
            <a:spLocks noGrp="1" noRot="1" noChangeAspect="1" noChangeArrowheads="1" noTextEdit="1"/>
          </p:cNvSpPr>
          <p:nvPr>
            <p:ph type="sldImg"/>
          </p:nvPr>
        </p:nvSpPr>
        <p:spPr>
          <a:xfrm>
            <a:off x="381000" y="685800"/>
            <a:ext cx="6096000" cy="3429000"/>
          </a:xfrm>
          <a:ln/>
        </p:spPr>
      </p:sp>
      <p:sp>
        <p:nvSpPr>
          <p:cNvPr id="45059" name="Notes Placeholder 2">
            <a:extLst>
              <a:ext uri="{FF2B5EF4-FFF2-40B4-BE49-F238E27FC236}">
                <a16:creationId xmlns:a16="http://schemas.microsoft.com/office/drawing/2014/main" xmlns="" id="{F5F85CF8-40E1-43E4-A040-4090A9957C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7BB27FA5-1611-4DC4-8949-0C5D1ADA49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BE6CCA-E597-484A-815F-7EB307DDDEB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xmlns="" id="{9BE1A30F-2BA6-4B36-A365-674BEA0FCF8C}"/>
              </a:ext>
            </a:extLst>
          </p:cNvPr>
          <p:cNvSpPr>
            <a:spLocks noGrp="1" noRot="1" noChangeAspect="1" noChangeArrowheads="1" noTextEdit="1"/>
          </p:cNvSpPr>
          <p:nvPr>
            <p:ph type="sldImg"/>
          </p:nvPr>
        </p:nvSpPr>
        <p:spPr>
          <a:xfrm>
            <a:off x="381000" y="685800"/>
            <a:ext cx="6096000" cy="3429000"/>
          </a:xfrm>
          <a:ln/>
        </p:spPr>
      </p:sp>
      <p:sp>
        <p:nvSpPr>
          <p:cNvPr id="47107" name="Notes Placeholder 2">
            <a:extLst>
              <a:ext uri="{FF2B5EF4-FFF2-40B4-BE49-F238E27FC236}">
                <a16:creationId xmlns:a16="http://schemas.microsoft.com/office/drawing/2014/main" xmlns="" id="{F8285604-4B74-41C5-9CBF-787A6F9BB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8D0E13AB-AF53-4CE8-A101-C8853A2FA9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35C415-96EA-417F-9716-DA70F042A20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xmlns="" id="{37D09178-A6B5-48A3-A648-DD1997346983}"/>
              </a:ext>
            </a:extLst>
          </p:cNvPr>
          <p:cNvSpPr>
            <a:spLocks noGrp="1" noRot="1" noChangeAspect="1" noChangeArrowheads="1" noTextEdit="1"/>
          </p:cNvSpPr>
          <p:nvPr>
            <p:ph type="sldImg"/>
          </p:nvPr>
        </p:nvSpPr>
        <p:spPr>
          <a:xfrm>
            <a:off x="381000" y="685800"/>
            <a:ext cx="6096000" cy="3429000"/>
          </a:xfrm>
          <a:ln/>
        </p:spPr>
      </p:sp>
      <p:sp>
        <p:nvSpPr>
          <p:cNvPr id="49155" name="Notes Placeholder 2">
            <a:extLst>
              <a:ext uri="{FF2B5EF4-FFF2-40B4-BE49-F238E27FC236}">
                <a16:creationId xmlns:a16="http://schemas.microsoft.com/office/drawing/2014/main" xmlns="" id="{C84A1A3C-A4A6-47B2-ADDF-5262ACDE7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4FDF4FF0-CFE1-4386-B986-0C1AC30766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31639-CCE6-4911-9BB2-CE8B5CC3B366}"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xmlns="" id="{773DF533-A076-4FA1-9910-90462AA4168F}"/>
              </a:ext>
            </a:extLst>
          </p:cNvPr>
          <p:cNvSpPr>
            <a:spLocks noGrp="1" noRot="1" noChangeAspect="1" noChangeArrowheads="1" noTextEdit="1"/>
          </p:cNvSpPr>
          <p:nvPr>
            <p:ph type="sldImg"/>
          </p:nvPr>
        </p:nvSpPr>
        <p:spPr>
          <a:xfrm>
            <a:off x="381000" y="685800"/>
            <a:ext cx="6096000" cy="3429000"/>
          </a:xfrm>
          <a:ln/>
        </p:spPr>
      </p:sp>
      <p:sp>
        <p:nvSpPr>
          <p:cNvPr id="51203" name="Notes Placeholder 2">
            <a:extLst>
              <a:ext uri="{FF2B5EF4-FFF2-40B4-BE49-F238E27FC236}">
                <a16:creationId xmlns:a16="http://schemas.microsoft.com/office/drawing/2014/main" xmlns="" id="{9C314E1F-9CD4-4731-8C6E-72FDE58CF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A24EBEF3-3CD3-497A-83EE-C5B40F80D82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9CC9F9-B16A-4AAD-9161-CE102951F09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xmlns="" id="{50AB1F91-5759-40D0-8501-8D6856C306AB}"/>
              </a:ext>
            </a:extLst>
          </p:cNvPr>
          <p:cNvSpPr>
            <a:spLocks noGrp="1" noRot="1" noChangeAspect="1" noChangeArrowheads="1" noTextEdit="1"/>
          </p:cNvSpPr>
          <p:nvPr>
            <p:ph type="sldImg"/>
          </p:nvPr>
        </p:nvSpPr>
        <p:spPr>
          <a:xfrm>
            <a:off x="381000" y="685800"/>
            <a:ext cx="6096000" cy="3429000"/>
          </a:xfrm>
          <a:ln/>
        </p:spPr>
      </p:sp>
      <p:sp>
        <p:nvSpPr>
          <p:cNvPr id="53251" name="Notes Placeholder 2">
            <a:extLst>
              <a:ext uri="{FF2B5EF4-FFF2-40B4-BE49-F238E27FC236}">
                <a16:creationId xmlns:a16="http://schemas.microsoft.com/office/drawing/2014/main" xmlns="" id="{0915D031-67F5-47EC-AD48-7A0BEC1D62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08BC34E8-942C-487D-B358-4052A930BE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A7ED2-5681-469E-B623-839A12A5EB6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xmlns="" id="{3D1E05B6-BC1D-4C13-8F85-75B965C0AE90}"/>
              </a:ext>
            </a:extLst>
          </p:cNvPr>
          <p:cNvSpPr>
            <a:spLocks noGrp="1" noRot="1" noChangeAspect="1" noChangeArrowheads="1" noTextEdit="1"/>
          </p:cNvSpPr>
          <p:nvPr>
            <p:ph type="sldImg"/>
          </p:nvPr>
        </p:nvSpPr>
        <p:spPr>
          <a:xfrm>
            <a:off x="381000" y="685800"/>
            <a:ext cx="6096000" cy="3429000"/>
          </a:xfrm>
          <a:ln/>
        </p:spPr>
      </p:sp>
      <p:sp>
        <p:nvSpPr>
          <p:cNvPr id="14339" name="Notes Placeholder 2">
            <a:extLst>
              <a:ext uri="{FF2B5EF4-FFF2-40B4-BE49-F238E27FC236}">
                <a16:creationId xmlns:a16="http://schemas.microsoft.com/office/drawing/2014/main" xmlns="" id="{6DB4224B-98F7-40CC-BC21-E03CD3F05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340" name="Slide Number Placeholder 3">
            <a:extLst>
              <a:ext uri="{FF2B5EF4-FFF2-40B4-BE49-F238E27FC236}">
                <a16:creationId xmlns:a16="http://schemas.microsoft.com/office/drawing/2014/main" xmlns="" id="{5C3F0E4A-87C0-431E-A2A8-DFE55032B8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63CAB7D-04E8-493A-902E-BEAB015E976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xmlns="" id="{00F83A3F-C03D-4005-8B4E-31A562F5472D}"/>
              </a:ext>
            </a:extLst>
          </p:cNvPr>
          <p:cNvSpPr>
            <a:spLocks noGrp="1" noRot="1" noChangeAspect="1" noChangeArrowheads="1" noTextEdit="1"/>
          </p:cNvSpPr>
          <p:nvPr>
            <p:ph type="sldImg"/>
          </p:nvPr>
        </p:nvSpPr>
        <p:spPr>
          <a:xfrm>
            <a:off x="381000" y="685800"/>
            <a:ext cx="6096000" cy="3429000"/>
          </a:xfrm>
          <a:ln/>
        </p:spPr>
      </p:sp>
      <p:sp>
        <p:nvSpPr>
          <p:cNvPr id="55299" name="Notes Placeholder 2">
            <a:extLst>
              <a:ext uri="{FF2B5EF4-FFF2-40B4-BE49-F238E27FC236}">
                <a16:creationId xmlns:a16="http://schemas.microsoft.com/office/drawing/2014/main" xmlns="" id="{ABBAE742-8431-4A31-988F-3A5B0B3F63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469ADD5F-8308-48D7-9345-D595CE3679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3FF2E9-533A-4A4B-98B7-77DECBCA446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8FA6DCB2-3962-4681-989C-9EF1658F5382}"/>
              </a:ext>
            </a:extLst>
          </p:cNvPr>
          <p:cNvSpPr>
            <a:spLocks noGrp="1" noRot="1" noChangeAspect="1" noChangeArrowheads="1" noTextEdit="1"/>
          </p:cNvSpPr>
          <p:nvPr>
            <p:ph type="sldImg"/>
          </p:nvPr>
        </p:nvSpPr>
        <p:spPr>
          <a:xfrm>
            <a:off x="381000" y="685800"/>
            <a:ext cx="6096000" cy="3429000"/>
          </a:xfrm>
          <a:ln/>
        </p:spPr>
      </p:sp>
      <p:sp>
        <p:nvSpPr>
          <p:cNvPr id="57347" name="Notes Placeholder 2">
            <a:extLst>
              <a:ext uri="{FF2B5EF4-FFF2-40B4-BE49-F238E27FC236}">
                <a16:creationId xmlns:a16="http://schemas.microsoft.com/office/drawing/2014/main" xmlns="" id="{5C6D0F68-C344-4995-AC76-98AD38558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8FDFAAB0-E1EF-4270-89D3-25C5C26B35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E45162-00D3-45B3-AD15-AB9E622B2B97}"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xmlns="" id="{9F91A081-A46A-4F2C-B5E2-1FA2EC999885}"/>
              </a:ext>
            </a:extLst>
          </p:cNvPr>
          <p:cNvSpPr>
            <a:spLocks noGrp="1" noRot="1" noChangeAspect="1" noChangeArrowheads="1" noTextEdit="1"/>
          </p:cNvSpPr>
          <p:nvPr>
            <p:ph type="sldImg"/>
          </p:nvPr>
        </p:nvSpPr>
        <p:spPr>
          <a:xfrm>
            <a:off x="381000" y="685800"/>
            <a:ext cx="6096000" cy="3429000"/>
          </a:xfrm>
          <a:ln/>
        </p:spPr>
      </p:sp>
      <p:sp>
        <p:nvSpPr>
          <p:cNvPr id="59395" name="Notes Placeholder 2">
            <a:extLst>
              <a:ext uri="{FF2B5EF4-FFF2-40B4-BE49-F238E27FC236}">
                <a16:creationId xmlns:a16="http://schemas.microsoft.com/office/drawing/2014/main" xmlns="" id="{366A5D4B-B627-4080-A465-CF20E647F8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821D17AF-6C93-4305-A724-9321FAA483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8A08F-96F0-4533-810B-F84121CC8EB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C94331A3-8133-4E05-A52C-B264E68B4400}"/>
              </a:ext>
            </a:extLst>
          </p:cNvPr>
          <p:cNvSpPr>
            <a:spLocks noGrp="1" noRot="1" noChangeAspect="1" noChangeArrowheads="1" noTextEdit="1"/>
          </p:cNvSpPr>
          <p:nvPr>
            <p:ph type="sldImg"/>
          </p:nvPr>
        </p:nvSpPr>
        <p:spPr>
          <a:xfrm>
            <a:off x="381000" y="685800"/>
            <a:ext cx="6096000" cy="3429000"/>
          </a:xfrm>
          <a:ln/>
        </p:spPr>
      </p:sp>
      <p:sp>
        <p:nvSpPr>
          <p:cNvPr id="61443" name="Notes Placeholder 2">
            <a:extLst>
              <a:ext uri="{FF2B5EF4-FFF2-40B4-BE49-F238E27FC236}">
                <a16:creationId xmlns:a16="http://schemas.microsoft.com/office/drawing/2014/main" xmlns="" id="{8BBF42AC-7180-4B09-8F08-FBABA70C2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57A5C973-2857-4BB7-B050-B0B1B6C7AE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3A3AA3-3C69-4341-BB7D-41CBB9A9E99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18FE87A8-1158-4DEE-B949-D3389C8081D0}"/>
              </a:ext>
            </a:extLst>
          </p:cNvPr>
          <p:cNvSpPr>
            <a:spLocks noGrp="1" noRot="1" noChangeAspect="1" noChangeArrowheads="1" noTextEdit="1"/>
          </p:cNvSpPr>
          <p:nvPr>
            <p:ph type="sldImg"/>
          </p:nvPr>
        </p:nvSpPr>
        <p:spPr>
          <a:xfrm>
            <a:off x="381000" y="685800"/>
            <a:ext cx="6096000" cy="3429000"/>
          </a:xfrm>
          <a:ln/>
        </p:spPr>
      </p:sp>
      <p:sp>
        <p:nvSpPr>
          <p:cNvPr id="63491" name="Notes Placeholder 2">
            <a:extLst>
              <a:ext uri="{FF2B5EF4-FFF2-40B4-BE49-F238E27FC236}">
                <a16:creationId xmlns:a16="http://schemas.microsoft.com/office/drawing/2014/main" xmlns="" id="{5B4390D0-BA54-4976-9055-A7360B90A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B7C518D6-5021-4281-97B1-F4E6EACAEB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327AA0-5C9D-4572-92E1-7AF32DFFBB36}"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xmlns="" id="{93485A6F-2CC6-4BB4-A672-B4CE8493EBE7}"/>
              </a:ext>
            </a:extLst>
          </p:cNvPr>
          <p:cNvSpPr>
            <a:spLocks noGrp="1" noRot="1" noChangeAspect="1" noChangeArrowheads="1" noTextEdit="1"/>
          </p:cNvSpPr>
          <p:nvPr>
            <p:ph type="sldImg"/>
          </p:nvPr>
        </p:nvSpPr>
        <p:spPr>
          <a:xfrm>
            <a:off x="381000" y="685800"/>
            <a:ext cx="6096000" cy="3429000"/>
          </a:xfrm>
          <a:ln/>
        </p:spPr>
      </p:sp>
      <p:sp>
        <p:nvSpPr>
          <p:cNvPr id="18435" name="Notes Placeholder 2">
            <a:extLst>
              <a:ext uri="{FF2B5EF4-FFF2-40B4-BE49-F238E27FC236}">
                <a16:creationId xmlns:a16="http://schemas.microsoft.com/office/drawing/2014/main" xmlns="" id="{739F06AA-4816-4654-BC7C-8BC03CBD9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xmlns="" id="{BB246FFE-8E8D-4BF7-B777-D0E060A97A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23DB204-EDB5-459B-AAF6-136E3D9E2D5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D8D4689C-7C9C-41C2-9A80-79E8FEA463FC}"/>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xmlns="" id="{8CCADA6C-657A-47D8-BCB5-C3DB1437DA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xmlns="" id="{125A8202-028D-4BD9-86A8-935F7DEAA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5632C5-6083-4D28-A21D-F3F0CDDEE3C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9466902E-9EDC-4B03-AFB5-97082CFB3719}"/>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xmlns="" id="{21F5411D-0F66-46CA-9A85-806076F20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xmlns="" id="{859EBA06-B655-45BC-AE3A-DE8FB718F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CDEE97A-2C3E-48DB-923C-6E966660FC7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E43A1697-0B78-4950-8685-1502B5AA338B}"/>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xmlns="" id="{F0C69A5A-7225-4A22-9841-82A61EB650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xmlns="" id="{6D6B2AC9-D95E-481D-9FD2-81BE9E8A9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68C0CA-A087-435D-B9C4-B84608C56D8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57224946-2CBB-4479-B9E4-455F8920811E}"/>
              </a:ext>
            </a:extLst>
          </p:cNvPr>
          <p:cNvSpPr>
            <a:spLocks noGrp="1" noRot="1" noChangeAspect="1" noChangeArrowheads="1" noTextEdit="1"/>
          </p:cNvSpPr>
          <p:nvPr>
            <p:ph type="sldImg"/>
          </p:nvPr>
        </p:nvSpPr>
        <p:spPr>
          <a:xfrm>
            <a:off x="381000" y="685800"/>
            <a:ext cx="6096000" cy="3429000"/>
          </a:xfrm>
          <a:ln/>
        </p:spPr>
      </p:sp>
      <p:sp>
        <p:nvSpPr>
          <p:cNvPr id="26627" name="Notes Placeholder 2">
            <a:extLst>
              <a:ext uri="{FF2B5EF4-FFF2-40B4-BE49-F238E27FC236}">
                <a16:creationId xmlns:a16="http://schemas.microsoft.com/office/drawing/2014/main" xmlns="" id="{67451669-1E60-4F9A-9245-C410C33102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a:extLst>
              <a:ext uri="{FF2B5EF4-FFF2-40B4-BE49-F238E27FC236}">
                <a16:creationId xmlns:a16="http://schemas.microsoft.com/office/drawing/2014/main" xmlns="" id="{057BF2BA-6F57-446E-8C7B-135C3C3D7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9182380-9529-449F-8C8A-68E99B499B8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A12A1536-3E17-4F66-B220-EF725748DF8A}"/>
              </a:ext>
            </a:extLst>
          </p:cNvPr>
          <p:cNvSpPr>
            <a:spLocks noGrp="1" noRot="1" noChangeAspect="1" noChangeArrowheads="1" noTextEdit="1"/>
          </p:cNvSpPr>
          <p:nvPr>
            <p:ph type="sldImg"/>
          </p:nvPr>
        </p:nvSpPr>
        <p:spPr>
          <a:xfrm>
            <a:off x="381000" y="685800"/>
            <a:ext cx="6096000" cy="3429000"/>
          </a:xfrm>
          <a:ln/>
        </p:spPr>
      </p:sp>
      <p:sp>
        <p:nvSpPr>
          <p:cNvPr id="28675" name="Notes Placeholder 2">
            <a:extLst>
              <a:ext uri="{FF2B5EF4-FFF2-40B4-BE49-F238E27FC236}">
                <a16:creationId xmlns:a16="http://schemas.microsoft.com/office/drawing/2014/main" xmlns="" id="{AD765AE0-2809-4C5D-9093-68690464C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xmlns="" id="{210ECE28-BE71-49F1-8F9A-ECF4255226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759A628-6C52-41D0-BD1E-5D64F898FB8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xmlns="" id="{ED8D2CC6-EA6D-4918-9BE0-1574483C357F}"/>
              </a:ext>
            </a:extLst>
          </p:cNvPr>
          <p:cNvSpPr>
            <a:spLocks noGrp="1" noRot="1" noChangeAspect="1" noChangeArrowheads="1" noTextEdit="1"/>
          </p:cNvSpPr>
          <p:nvPr>
            <p:ph type="sldImg"/>
          </p:nvPr>
        </p:nvSpPr>
        <p:spPr>
          <a:xfrm>
            <a:off x="381000" y="685800"/>
            <a:ext cx="6096000" cy="3429000"/>
          </a:xfrm>
          <a:ln/>
        </p:spPr>
      </p:sp>
      <p:sp>
        <p:nvSpPr>
          <p:cNvPr id="32771" name="Notes Placeholder 2">
            <a:extLst>
              <a:ext uri="{FF2B5EF4-FFF2-40B4-BE49-F238E27FC236}">
                <a16:creationId xmlns:a16="http://schemas.microsoft.com/office/drawing/2014/main" xmlns="" id="{86F196DB-1EAD-4EFE-95E4-09B9C100A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98466508-6BA4-4A7A-A95E-0F41BC3B04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B17C4-F274-483A-89CA-2830900A2357}"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FF72E64-2D2D-4C8A-89D8-AD778EADE45F}" type="slidenum">
              <a:rPr lang="en-US" altLang="en-US" smtClean="0"/>
              <a:pPr>
                <a:defRPr/>
              </a:pPr>
              <a:t>‹#›</a:t>
            </a:fld>
            <a:endParaRPr lang="en-US" altLang="en-US"/>
          </a:p>
        </p:txBody>
      </p:sp>
    </p:spTree>
    <p:extLst>
      <p:ext uri="{BB962C8B-B14F-4D97-AF65-F5344CB8AC3E}">
        <p14:creationId xmlns:p14="http://schemas.microsoft.com/office/powerpoint/2010/main" val="82370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F3C4B7-F1C0-4D4F-A6D5-4DC4C112762E}" type="slidenum">
              <a:rPr lang="en-US" altLang="en-US" smtClean="0"/>
              <a:pPr>
                <a:defRPr/>
              </a:pPr>
              <a:t>‹#›</a:t>
            </a:fld>
            <a:endParaRPr lang="en-US" altLang="en-US"/>
          </a:p>
        </p:txBody>
      </p:sp>
    </p:spTree>
    <p:extLst>
      <p:ext uri="{BB962C8B-B14F-4D97-AF65-F5344CB8AC3E}">
        <p14:creationId xmlns:p14="http://schemas.microsoft.com/office/powerpoint/2010/main" val="253457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FA4A062-D175-4C63-81B8-6E7D43B573E2}" type="slidenum">
              <a:rPr lang="en-US" altLang="en-US" smtClean="0"/>
              <a:pPr>
                <a:defRPr/>
              </a:pPr>
              <a:t>‹#›</a:t>
            </a:fld>
            <a:endParaRPr lang="en-US" altLang="en-US"/>
          </a:p>
        </p:txBody>
      </p:sp>
    </p:spTree>
    <p:extLst>
      <p:ext uri="{BB962C8B-B14F-4D97-AF65-F5344CB8AC3E}">
        <p14:creationId xmlns:p14="http://schemas.microsoft.com/office/powerpoint/2010/main" val="1857752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81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612169-F617-44A5-8EC1-9685C2349FB7}"/>
              </a:ext>
            </a:extLst>
          </p:cNvPr>
          <p:cNvSpPr>
            <a:spLocks noGrp="1"/>
          </p:cNvSpPr>
          <p:nvPr>
            <p:ph type="dt" sz="half" idx="10"/>
          </p:nvPr>
        </p:nvSpPr>
        <p:spPr>
          <a:xfrm>
            <a:off x="609600" y="6356351"/>
            <a:ext cx="2844800" cy="365125"/>
          </a:xfrm>
        </p:spPr>
        <p:txBody>
          <a:bodyPr/>
          <a:lstStyle>
            <a:lvl1pPr>
              <a:defRPr/>
            </a:lvl1pPr>
          </a:lstStyle>
          <a:p>
            <a:pPr>
              <a:defRPr/>
            </a:pPr>
            <a:fld id="{9332BCE9-3D6A-4284-88E0-EAB10BCC4B89}" type="datetimeFigureOut">
              <a:rPr lang="en-US"/>
              <a:pPr>
                <a:defRPr/>
              </a:pPr>
              <a:t>10/13/2021</a:t>
            </a:fld>
            <a:endParaRPr lang="en-US"/>
          </a:p>
        </p:txBody>
      </p:sp>
      <p:sp>
        <p:nvSpPr>
          <p:cNvPr id="5" name="Footer Placeholder 4">
            <a:extLst>
              <a:ext uri="{FF2B5EF4-FFF2-40B4-BE49-F238E27FC236}">
                <a16:creationId xmlns:a16="http://schemas.microsoft.com/office/drawing/2014/main" xmlns="" id="{F776D89D-C6DB-46CB-BE19-1C7FCC06E077}"/>
              </a:ext>
            </a:extLst>
          </p:cNvPr>
          <p:cNvSpPr>
            <a:spLocks noGrp="1"/>
          </p:cNvSpPr>
          <p:nvPr>
            <p:ph type="ftr" sz="quarter" idx="11"/>
          </p:nvPr>
        </p:nvSpPr>
        <p:spPr>
          <a:xfrm>
            <a:off x="4165600" y="6356351"/>
            <a:ext cx="38608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5F51A4E-644F-42F9-9254-2633F1E03235}"/>
              </a:ext>
            </a:extLst>
          </p:cNvPr>
          <p:cNvSpPr>
            <a:spLocks noGrp="1"/>
          </p:cNvSpPr>
          <p:nvPr>
            <p:ph type="sldNum" sz="quarter" idx="12"/>
          </p:nvPr>
        </p:nvSpPr>
        <p:spPr>
          <a:xfrm>
            <a:off x="8737600" y="6356351"/>
            <a:ext cx="2844800" cy="365125"/>
          </a:xfrm>
        </p:spPr>
        <p:txBody>
          <a:bodyPr/>
          <a:lstStyle>
            <a:lvl1pPr>
              <a:defRPr/>
            </a:lvl1pPr>
          </a:lstStyle>
          <a:p>
            <a:pPr>
              <a:defRPr/>
            </a:pPr>
            <a:fld id="{B39F2B10-AE4A-4612-82BB-53D1F2F300B7}" type="slidenum">
              <a:rPr lang="en-US"/>
              <a:pPr>
                <a:defRPr/>
              </a:pPr>
              <a:t>‹#›</a:t>
            </a:fld>
            <a:endParaRPr lang="en-US"/>
          </a:p>
        </p:txBody>
      </p:sp>
    </p:spTree>
    <p:extLst>
      <p:ext uri="{BB962C8B-B14F-4D97-AF65-F5344CB8AC3E}">
        <p14:creationId xmlns:p14="http://schemas.microsoft.com/office/powerpoint/2010/main" val="252999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7D2D5FC-1D8D-4917-83F3-45A26B6A170F}" type="slidenum">
              <a:rPr lang="en-US" altLang="en-US" smtClean="0"/>
              <a:pPr>
                <a:defRPr/>
              </a:pPr>
              <a:t>‹#›</a:t>
            </a:fld>
            <a:endParaRPr lang="en-US" altLang="en-US"/>
          </a:p>
        </p:txBody>
      </p:sp>
    </p:spTree>
    <p:extLst>
      <p:ext uri="{BB962C8B-B14F-4D97-AF65-F5344CB8AC3E}">
        <p14:creationId xmlns:p14="http://schemas.microsoft.com/office/powerpoint/2010/main" val="300121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F8B2DFA-663F-41BF-8D19-D32CA08D46F7}" type="slidenum">
              <a:rPr lang="en-US" altLang="en-US" smtClean="0"/>
              <a:pPr>
                <a:defRPr/>
              </a:pPr>
              <a:t>‹#›</a:t>
            </a:fld>
            <a:endParaRPr lang="en-US" altLang="en-US"/>
          </a:p>
        </p:txBody>
      </p:sp>
    </p:spTree>
    <p:extLst>
      <p:ext uri="{BB962C8B-B14F-4D97-AF65-F5344CB8AC3E}">
        <p14:creationId xmlns:p14="http://schemas.microsoft.com/office/powerpoint/2010/main" val="183977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E6D656-1FB2-43BC-AFEB-42F86E017423}" type="slidenum">
              <a:rPr lang="en-US" altLang="en-US" smtClean="0"/>
              <a:pPr>
                <a:defRPr/>
              </a:pPr>
              <a:t>‹#›</a:t>
            </a:fld>
            <a:endParaRPr lang="en-US" altLang="en-US"/>
          </a:p>
        </p:txBody>
      </p:sp>
    </p:spTree>
    <p:extLst>
      <p:ext uri="{BB962C8B-B14F-4D97-AF65-F5344CB8AC3E}">
        <p14:creationId xmlns:p14="http://schemas.microsoft.com/office/powerpoint/2010/main" val="295694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ECD57A92-EED7-44AC-B90C-4D9C4CD3FA54}" type="slidenum">
              <a:rPr lang="en-US" altLang="en-US" smtClean="0"/>
              <a:pPr>
                <a:defRPr/>
              </a:pPr>
              <a:t>‹#›</a:t>
            </a:fld>
            <a:endParaRPr lang="en-US" altLang="en-US"/>
          </a:p>
        </p:txBody>
      </p:sp>
    </p:spTree>
    <p:extLst>
      <p:ext uri="{BB962C8B-B14F-4D97-AF65-F5344CB8AC3E}">
        <p14:creationId xmlns:p14="http://schemas.microsoft.com/office/powerpoint/2010/main" val="288002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652F938-FE9C-4AB6-A8FC-FCDE2E3F7952}" type="slidenum">
              <a:rPr lang="en-US" altLang="en-US" smtClean="0"/>
              <a:pPr>
                <a:defRPr/>
              </a:pPr>
              <a:t>‹#›</a:t>
            </a:fld>
            <a:endParaRPr lang="en-US" altLang="en-US"/>
          </a:p>
        </p:txBody>
      </p:sp>
    </p:spTree>
    <p:extLst>
      <p:ext uri="{BB962C8B-B14F-4D97-AF65-F5344CB8AC3E}">
        <p14:creationId xmlns:p14="http://schemas.microsoft.com/office/powerpoint/2010/main" val="107672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33871AF-EF96-49F2-BE48-D2757D4DBCA7}" type="slidenum">
              <a:rPr lang="en-US" altLang="en-US" smtClean="0"/>
              <a:pPr>
                <a:defRPr/>
              </a:pPr>
              <a:t>‹#›</a:t>
            </a:fld>
            <a:endParaRPr lang="en-US" altLang="en-US"/>
          </a:p>
        </p:txBody>
      </p:sp>
    </p:spTree>
    <p:extLst>
      <p:ext uri="{BB962C8B-B14F-4D97-AF65-F5344CB8AC3E}">
        <p14:creationId xmlns:p14="http://schemas.microsoft.com/office/powerpoint/2010/main" val="106623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0B8A0DAB-DC6A-4670-89FA-6E07C80E0FC0}" type="slidenum">
              <a:rPr lang="en-US" altLang="en-US" smtClean="0"/>
              <a:pPr>
                <a:defRPr/>
              </a:pPr>
              <a:t>‹#›</a:t>
            </a:fld>
            <a:endParaRPr lang="en-US" altLang="en-US"/>
          </a:p>
        </p:txBody>
      </p:sp>
    </p:spTree>
    <p:extLst>
      <p:ext uri="{BB962C8B-B14F-4D97-AF65-F5344CB8AC3E}">
        <p14:creationId xmlns:p14="http://schemas.microsoft.com/office/powerpoint/2010/main" val="424000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EB22F4F-557A-496A-AE52-E6882B39B602}" type="slidenum">
              <a:rPr lang="en-US" altLang="en-US" smtClean="0"/>
              <a:pPr>
                <a:defRPr/>
              </a:pPr>
              <a:t>‹#›</a:t>
            </a:fld>
            <a:endParaRPr lang="en-US" altLang="en-US"/>
          </a:p>
        </p:txBody>
      </p:sp>
    </p:spTree>
    <p:extLst>
      <p:ext uri="{BB962C8B-B14F-4D97-AF65-F5344CB8AC3E}">
        <p14:creationId xmlns:p14="http://schemas.microsoft.com/office/powerpoint/2010/main" val="226185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4EF75C3-EE18-4F28-B82D-D8B2AA4CFC0E}" type="slidenum">
              <a:rPr lang="en-US" altLang="en-US" smtClean="0"/>
              <a:pPr>
                <a:defRPr/>
              </a:pPr>
              <a:t>‹#›</a:t>
            </a:fld>
            <a:endParaRPr lang="en-US" altLang="en-US"/>
          </a:p>
        </p:txBody>
      </p:sp>
    </p:spTree>
    <p:extLst>
      <p:ext uri="{BB962C8B-B14F-4D97-AF65-F5344CB8AC3E}">
        <p14:creationId xmlns:p14="http://schemas.microsoft.com/office/powerpoint/2010/main" val="2094772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a:extLst>
              <a:ext uri="{FF2B5EF4-FFF2-40B4-BE49-F238E27FC236}">
                <a16:creationId xmlns:a16="http://schemas.microsoft.com/office/drawing/2014/main" xmlns="" id="{DE40138E-0381-4E09-9A5D-AC282656F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582"/>
          <a:stretch>
            <a:fillRect/>
          </a:stretch>
        </p:blipFill>
        <p:spPr bwMode="auto">
          <a:xfrm>
            <a:off x="1925548" y="2819400"/>
            <a:ext cx="8763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xmlns="" id="{ADEA3643-6CB8-4A8F-89CC-D18C294110FA}"/>
              </a:ext>
            </a:extLst>
          </p:cNvPr>
          <p:cNvSpPr>
            <a:spLocks noChangeArrowheads="1"/>
          </p:cNvSpPr>
          <p:nvPr/>
        </p:nvSpPr>
        <p:spPr bwMode="auto">
          <a:xfrm>
            <a:off x="2873376" y="427039"/>
            <a:ext cx="85206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BÀI CA NGẮN ĐI TRÊN BÃI CÁT</a:t>
            </a:r>
          </a:p>
        </p:txBody>
      </p:sp>
      <p:sp>
        <p:nvSpPr>
          <p:cNvPr id="5" name="TextBox 4">
            <a:extLst>
              <a:ext uri="{FF2B5EF4-FFF2-40B4-BE49-F238E27FC236}">
                <a16:creationId xmlns:a16="http://schemas.microsoft.com/office/drawing/2014/main" xmlns="" id="{F0D87D0A-D234-4712-A1E6-42AAE82B3C11}"/>
              </a:ext>
            </a:extLst>
          </p:cNvPr>
          <p:cNvSpPr txBox="1"/>
          <p:nvPr/>
        </p:nvSpPr>
        <p:spPr>
          <a:xfrm>
            <a:off x="7620001" y="2362201"/>
            <a:ext cx="3406775" cy="523875"/>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Cao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Bá</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Quát</a:t>
            </a:r>
            <a:endPar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149" name="Rectangle 1">
            <a:extLst>
              <a:ext uri="{FF2B5EF4-FFF2-40B4-BE49-F238E27FC236}">
                <a16:creationId xmlns:a16="http://schemas.microsoft.com/office/drawing/2014/main" xmlns="" id="{12F1D773-D50C-4592-BD71-DB84F8B2EF75}"/>
              </a:ext>
            </a:extLst>
          </p:cNvPr>
          <p:cNvSpPr>
            <a:spLocks noChangeArrowheads="1"/>
          </p:cNvSpPr>
          <p:nvPr/>
        </p:nvSpPr>
        <p:spPr bwMode="auto">
          <a:xfrm>
            <a:off x="6595740" y="1662114"/>
            <a:ext cx="3316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1F4E79"/>
                </a:solidFill>
                <a:effectLst/>
                <a:uLnTx/>
                <a:uFillTx/>
                <a:latin typeface="Times New Roman" panose="02020603050405020304" pitchFamily="18" charset="0"/>
                <a:cs typeface="Times New Roman" panose="02020603050405020304" pitchFamily="18" charset="0"/>
              </a:rPr>
              <a:t>(Sa hành đoản ca)</a:t>
            </a:r>
            <a:endParaRPr kumimoji="0" lang="vi-VN" altLang="en-US" sz="3200" b="1" i="1" u="none" strike="noStrike" kern="1200" cap="none" spc="0" normalizeH="0" baseline="0" noProof="0">
              <a:ln>
                <a:noFill/>
              </a:ln>
              <a:solidFill>
                <a:srgbClr val="1F4E79"/>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3">
            <a:extLst>
              <a:ext uri="{FF2B5EF4-FFF2-40B4-BE49-F238E27FC236}">
                <a16:creationId xmlns:a16="http://schemas.microsoft.com/office/drawing/2014/main" xmlns="" id="{6725D52D-7373-4CCF-9C17-D7641E94B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015" y="3024188"/>
            <a:ext cx="38401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xmlns="" id="{E393396F-7831-4DAE-A764-B61CBD8955FD}"/>
              </a:ext>
            </a:extLst>
          </p:cNvPr>
          <p:cNvSpPr/>
          <p:nvPr/>
        </p:nvSpPr>
        <p:spPr>
          <a:xfrm>
            <a:off x="4419600" y="153988"/>
            <a:ext cx="1524000" cy="588962"/>
          </a:xfrm>
          <a:prstGeom prst="rect">
            <a:avLst/>
          </a:prstGeom>
        </p:spPr>
        <p:txBody>
          <a:bodyPr lIns="34236" tIns="17120" rIns="34236" bIns="17120">
            <a:spAutoFit/>
          </a:bodyPr>
          <a:lstStyle/>
          <a:p>
            <a:pPr marL="128409" marR="0" lvl="0" indent="-128409" algn="l" defTabSz="342416" rtl="0" eaLnBrk="1" fontAlgn="auto" latinLnBrk="0" hangingPunct="1">
              <a:lnSpc>
                <a:spcPct val="100000"/>
              </a:lnSpc>
              <a:spcBef>
                <a:spcPct val="20000"/>
              </a:spcBef>
              <a:spcAft>
                <a:spcPts val="0"/>
              </a:spcAft>
              <a:buClrTx/>
              <a:buSzTx/>
              <a:buFontTx/>
              <a:buNone/>
              <a:tabLst/>
              <a:defRPr/>
            </a:pPr>
            <a:r>
              <a:rPr kumimoji="0" lang="vi-VN" sz="36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bãi cát</a:t>
            </a:r>
          </a:p>
        </p:txBody>
      </p:sp>
      <p:grpSp>
        <p:nvGrpSpPr>
          <p:cNvPr id="46" name="Group 43">
            <a:extLst>
              <a:ext uri="{FF2B5EF4-FFF2-40B4-BE49-F238E27FC236}">
                <a16:creationId xmlns:a16="http://schemas.microsoft.com/office/drawing/2014/main" xmlns="" id="{1DAD6B7A-BFC6-4113-92B3-5DCB3FE800A6}"/>
              </a:ext>
            </a:extLst>
          </p:cNvPr>
          <p:cNvGrpSpPr>
            <a:grpSpLocks/>
          </p:cNvGrpSpPr>
          <p:nvPr/>
        </p:nvGrpSpPr>
        <p:grpSpPr bwMode="auto">
          <a:xfrm>
            <a:off x="1981201" y="3279775"/>
            <a:ext cx="6086475" cy="1816100"/>
            <a:chOff x="4182800" y="6602347"/>
            <a:chExt cx="16234720" cy="4842987"/>
          </a:xfrm>
        </p:grpSpPr>
        <p:sp>
          <p:nvSpPr>
            <p:cNvPr id="23565" name="Rectangle 46">
              <a:extLst>
                <a:ext uri="{FF2B5EF4-FFF2-40B4-BE49-F238E27FC236}">
                  <a16:creationId xmlns:a16="http://schemas.microsoft.com/office/drawing/2014/main" xmlns="" id="{722937C3-BB79-4FCD-8949-E00FDEBFD739}"/>
                </a:ext>
              </a:extLst>
            </p:cNvPr>
            <p:cNvSpPr>
              <a:spLocks noChangeArrowheads="1"/>
            </p:cNvSpPr>
            <p:nvPr/>
          </p:nvSpPr>
          <p:spPr bwMode="auto">
            <a:xfrm>
              <a:off x="5022219" y="6602347"/>
              <a:ext cx="15395301" cy="48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alt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hình ảnh tượng trưng về con đường đời, con đường công danh nhọc nhằn của tác giả và của biết bao trí thức đương thời .</a:t>
              </a:r>
              <a:endParaRPr kumimoji="0" lang="vi-VN" alt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3566" name="Picture 47">
              <a:extLst>
                <a:ext uri="{FF2B5EF4-FFF2-40B4-BE49-F238E27FC236}">
                  <a16:creationId xmlns:a16="http://schemas.microsoft.com/office/drawing/2014/main" xmlns="" id="{E616D4A3-7D2D-44AE-8411-74C3530499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Group 54">
            <a:extLst>
              <a:ext uri="{FF2B5EF4-FFF2-40B4-BE49-F238E27FC236}">
                <a16:creationId xmlns:a16="http://schemas.microsoft.com/office/drawing/2014/main" xmlns="" id="{C255B7E7-6A8E-478A-8E85-E0BDBA616D18}"/>
              </a:ext>
            </a:extLst>
          </p:cNvPr>
          <p:cNvGrpSpPr>
            <a:grpSpLocks/>
          </p:cNvGrpSpPr>
          <p:nvPr/>
        </p:nvGrpSpPr>
        <p:grpSpPr bwMode="auto">
          <a:xfrm flipH="1">
            <a:off x="2114551" y="1219200"/>
            <a:ext cx="2830513" cy="1804988"/>
            <a:chOff x="799766" y="8216578"/>
            <a:chExt cx="4344982" cy="4527617"/>
          </a:xfrm>
        </p:grpSpPr>
        <p:sp>
          <p:nvSpPr>
            <p:cNvPr id="56" name="TextBox 55">
              <a:extLst>
                <a:ext uri="{FF2B5EF4-FFF2-40B4-BE49-F238E27FC236}">
                  <a16:creationId xmlns:a16="http://schemas.microsoft.com/office/drawing/2014/main" xmlns="" id="{610F9BE5-9590-4469-9B66-783B4B63A16B}"/>
                </a:ext>
              </a:extLst>
            </p:cNvPr>
            <p:cNvSpPr txBox="1">
              <a:spLocks noChangeArrowheads="1"/>
            </p:cNvSpPr>
            <p:nvPr/>
          </p:nvSpPr>
          <p:spPr bwMode="auto">
            <a:xfrm>
              <a:off x="829009" y="9202434"/>
              <a:ext cx="4315739" cy="2249872"/>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rPr>
                <a:t>Con đường công danh của tác giả</a:t>
              </a:r>
              <a:endPar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Rounded Rectangle 56">
              <a:extLst>
                <a:ext uri="{FF2B5EF4-FFF2-40B4-BE49-F238E27FC236}">
                  <a16:creationId xmlns:a16="http://schemas.microsoft.com/office/drawing/2014/main" xmlns="" id="{DB8253C2-42A7-403D-891E-3EC91EFB468B}"/>
                </a:ext>
              </a:extLst>
            </p:cNvPr>
            <p:cNvSpPr/>
            <p:nvPr/>
          </p:nvSpPr>
          <p:spPr>
            <a:xfrm>
              <a:off x="799766" y="8216578"/>
              <a:ext cx="4344982" cy="4527617"/>
            </a:xfrm>
            <a:prstGeom prst="roundRect">
              <a:avLst>
                <a:gd name="adj" fmla="val 7951"/>
              </a:avLst>
            </a:prstGeom>
            <a:noFill/>
            <a:ln w="28575">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E4F52EF7-2B47-43A4-A927-B901CBD8EDE1}"/>
              </a:ext>
            </a:extLst>
          </p:cNvPr>
          <p:cNvGrpSpPr>
            <a:grpSpLocks/>
          </p:cNvGrpSpPr>
          <p:nvPr/>
        </p:nvGrpSpPr>
        <p:grpSpPr bwMode="auto">
          <a:xfrm flipH="1">
            <a:off x="5434013" y="1250950"/>
            <a:ext cx="2830512" cy="1804988"/>
            <a:chOff x="799766" y="8216578"/>
            <a:chExt cx="4344982" cy="4527617"/>
          </a:xfrm>
        </p:grpSpPr>
        <p:sp>
          <p:nvSpPr>
            <p:cNvPr id="22" name="TextBox 21">
              <a:extLst>
                <a:ext uri="{FF2B5EF4-FFF2-40B4-BE49-F238E27FC236}">
                  <a16:creationId xmlns:a16="http://schemas.microsoft.com/office/drawing/2014/main" xmlns="" id="{A7FD092F-816A-4724-9E45-CD5A2EFF81C4}"/>
                </a:ext>
              </a:extLst>
            </p:cNvPr>
            <p:cNvSpPr txBox="1">
              <a:spLocks noChangeArrowheads="1"/>
            </p:cNvSpPr>
            <p:nvPr/>
          </p:nvSpPr>
          <p:spPr bwMode="auto">
            <a:xfrm>
              <a:off x="799766" y="8296219"/>
              <a:ext cx="4315739" cy="4412136"/>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rPr>
                <a:t>Đường đời bế tắc đối với tầng lớp trí thức trong XHPK</a:t>
              </a:r>
              <a:endPar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Rounded Rectangle 56">
              <a:extLst>
                <a:ext uri="{FF2B5EF4-FFF2-40B4-BE49-F238E27FC236}">
                  <a16:creationId xmlns:a16="http://schemas.microsoft.com/office/drawing/2014/main" xmlns="" id="{77C55770-D891-45EE-BB23-57DA3D70B13A}"/>
                </a:ext>
              </a:extLst>
            </p:cNvPr>
            <p:cNvSpPr/>
            <p:nvPr/>
          </p:nvSpPr>
          <p:spPr>
            <a:xfrm>
              <a:off x="799766" y="8216578"/>
              <a:ext cx="4344982" cy="4527617"/>
            </a:xfrm>
            <a:prstGeom prst="roundRect">
              <a:avLst>
                <a:gd name="adj" fmla="val 7951"/>
              </a:avLst>
            </a:prstGeom>
            <a:noFill/>
            <a:ln w="28575">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sp>
        <p:nvSpPr>
          <p:cNvPr id="3" name="Freeform 6">
            <a:extLst>
              <a:ext uri="{FF2B5EF4-FFF2-40B4-BE49-F238E27FC236}">
                <a16:creationId xmlns:a16="http://schemas.microsoft.com/office/drawing/2014/main" xmlns="" id="{AF7515A7-1505-4696-A21C-ADC062C99928}"/>
              </a:ext>
            </a:extLst>
          </p:cNvPr>
          <p:cNvSpPr>
            <a:spLocks/>
          </p:cNvSpPr>
          <p:nvPr/>
        </p:nvSpPr>
        <p:spPr bwMode="auto">
          <a:xfrm rot="3514455">
            <a:off x="5707063" y="557213"/>
            <a:ext cx="993775" cy="647700"/>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6">
            <a:extLst>
              <a:ext uri="{FF2B5EF4-FFF2-40B4-BE49-F238E27FC236}">
                <a16:creationId xmlns:a16="http://schemas.microsoft.com/office/drawing/2014/main" xmlns="" id="{7DD009F0-FEB7-40A0-A61A-CB26C7B84164}"/>
              </a:ext>
            </a:extLst>
          </p:cNvPr>
          <p:cNvSpPr>
            <a:spLocks/>
          </p:cNvSpPr>
          <p:nvPr/>
        </p:nvSpPr>
        <p:spPr bwMode="auto">
          <a:xfrm rot="9647722">
            <a:off x="3967164" y="627063"/>
            <a:ext cx="604837" cy="622300"/>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5E97C3CE-5ACA-4379-A74C-782E8010DE3C}"/>
              </a:ext>
            </a:extLst>
          </p:cNvPr>
          <p:cNvSpPr/>
          <p:nvPr/>
        </p:nvSpPr>
        <p:spPr>
          <a:xfrm>
            <a:off x="2438401" y="728664"/>
            <a:ext cx="4676775" cy="465137"/>
          </a:xfrm>
          <a:prstGeom prst="rect">
            <a:avLst/>
          </a:prstGeom>
        </p:spPr>
        <p:txBody>
          <a:bodyPr wrap="none" lIns="34236" tIns="17120" rIns="34236" bIns="17120">
            <a:spAutoFit/>
          </a:bodyPr>
          <a:lstStyle/>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 một bước như lùi một bước </a:t>
            </a:r>
          </a:p>
        </p:txBody>
      </p:sp>
      <p:pic>
        <p:nvPicPr>
          <p:cNvPr id="25603" name="Picture 33">
            <a:extLst>
              <a:ext uri="{FF2B5EF4-FFF2-40B4-BE49-F238E27FC236}">
                <a16:creationId xmlns:a16="http://schemas.microsoft.com/office/drawing/2014/main" xmlns="" id="{E7DF1802-CA01-43BB-863F-6A8576A66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715" y="3451226"/>
            <a:ext cx="4779285" cy="358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xmlns="" id="{1265E8B8-29DE-44AE-BED6-E122A8033486}"/>
              </a:ext>
            </a:extLst>
          </p:cNvPr>
          <p:cNvGrpSpPr>
            <a:grpSpLocks/>
          </p:cNvGrpSpPr>
          <p:nvPr/>
        </p:nvGrpSpPr>
        <p:grpSpPr bwMode="auto">
          <a:xfrm>
            <a:off x="2819401" y="1166813"/>
            <a:ext cx="1801813" cy="1878012"/>
            <a:chOff x="2495624" y="3314920"/>
            <a:chExt cx="4804256" cy="5010593"/>
          </a:xfrm>
        </p:grpSpPr>
        <p:grpSp>
          <p:nvGrpSpPr>
            <p:cNvPr id="25622" name="Group 38">
              <a:extLst>
                <a:ext uri="{FF2B5EF4-FFF2-40B4-BE49-F238E27FC236}">
                  <a16:creationId xmlns:a16="http://schemas.microsoft.com/office/drawing/2014/main" xmlns="" id="{F9FC629F-6AD4-4CD5-B677-6D768EA88938}"/>
                </a:ext>
              </a:extLst>
            </p:cNvPr>
            <p:cNvGrpSpPr>
              <a:grpSpLocks/>
            </p:cNvGrpSpPr>
            <p:nvPr/>
          </p:nvGrpSpPr>
          <p:grpSpPr bwMode="auto">
            <a:xfrm>
              <a:off x="2495624" y="4627924"/>
              <a:ext cx="4804256" cy="3697589"/>
              <a:chOff x="1231927" y="6459438"/>
              <a:chExt cx="4804256" cy="3481694"/>
            </a:xfrm>
          </p:grpSpPr>
          <p:sp>
            <p:nvSpPr>
              <p:cNvPr id="43" name="TextBox 42">
                <a:extLst>
                  <a:ext uri="{FF2B5EF4-FFF2-40B4-BE49-F238E27FC236}">
                    <a16:creationId xmlns:a16="http://schemas.microsoft.com/office/drawing/2014/main" xmlns="" id="{6AB4C115-7B93-43F3-8B57-C44E8A126E8F}"/>
                  </a:ext>
                </a:extLst>
              </p:cNvPr>
              <p:cNvSpPr txBox="1">
                <a:spLocks noChangeArrowheads="1"/>
              </p:cNvSpPr>
              <p:nvPr/>
            </p:nvSpPr>
            <p:spPr bwMode="auto">
              <a:xfrm>
                <a:off x="1824522" y="7001832"/>
                <a:ext cx="3255043" cy="2251923"/>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Tiểu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ounded Rectangle 43">
                <a:extLst>
                  <a:ext uri="{FF2B5EF4-FFF2-40B4-BE49-F238E27FC236}">
                    <a16:creationId xmlns:a16="http://schemas.microsoft.com/office/drawing/2014/main" xmlns="" id="{24685402-55D0-409B-B872-1B71579EEE4D}"/>
                  </a:ext>
                </a:extLst>
              </p:cNvPr>
              <p:cNvSpPr/>
              <p:nvPr/>
            </p:nvSpPr>
            <p:spPr>
              <a:xfrm>
                <a:off x="1231927" y="6459438"/>
                <a:ext cx="4804256" cy="3481694"/>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Times New Roman" panose="02020603050405020304" pitchFamily="18" charset="0"/>
                </a:endParaRPr>
              </a:p>
            </p:txBody>
          </p:sp>
        </p:grpSp>
        <p:sp>
          <p:nvSpPr>
            <p:cNvPr id="42" name="Freeform 6">
              <a:extLst>
                <a:ext uri="{FF2B5EF4-FFF2-40B4-BE49-F238E27FC236}">
                  <a16:creationId xmlns:a16="http://schemas.microsoft.com/office/drawing/2014/main" xmlns="" id="{B4023E4F-F0D9-4911-94F4-27210B04519E}"/>
                </a:ext>
              </a:extLst>
            </p:cNvPr>
            <p:cNvSpPr>
              <a:spLocks/>
            </p:cNvSpPr>
            <p:nvPr/>
          </p:nvSpPr>
          <p:spPr bwMode="auto">
            <a:xfrm rot="9647722">
              <a:off x="5483997" y="3314920"/>
              <a:ext cx="1371435" cy="952986"/>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grpSp>
      <p:grpSp>
        <p:nvGrpSpPr>
          <p:cNvPr id="46" name="Group 43">
            <a:extLst>
              <a:ext uri="{FF2B5EF4-FFF2-40B4-BE49-F238E27FC236}">
                <a16:creationId xmlns:a16="http://schemas.microsoft.com/office/drawing/2014/main" xmlns="" id="{35D51621-A25E-46AE-9863-BC7F288D3930}"/>
              </a:ext>
            </a:extLst>
          </p:cNvPr>
          <p:cNvGrpSpPr>
            <a:grpSpLocks/>
          </p:cNvGrpSpPr>
          <p:nvPr/>
        </p:nvGrpSpPr>
        <p:grpSpPr bwMode="auto">
          <a:xfrm>
            <a:off x="698643" y="3652839"/>
            <a:ext cx="6624495" cy="1385887"/>
            <a:chOff x="4182800" y="6602347"/>
            <a:chExt cx="14429756" cy="3694352"/>
          </a:xfrm>
        </p:grpSpPr>
        <p:sp>
          <p:nvSpPr>
            <p:cNvPr id="47" name="Rectangle 46">
              <a:extLst>
                <a:ext uri="{FF2B5EF4-FFF2-40B4-BE49-F238E27FC236}">
                  <a16:creationId xmlns:a16="http://schemas.microsoft.com/office/drawing/2014/main" xmlns="" id="{576B2719-7DB8-49BF-A3DE-D5FC4E601647}"/>
                </a:ext>
              </a:extLst>
            </p:cNvPr>
            <p:cNvSpPr/>
            <p:nvPr/>
          </p:nvSpPr>
          <p:spPr>
            <a:xfrm>
              <a:off x="5020903" y="6602347"/>
              <a:ext cx="13591653" cy="3694352"/>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Hình ảnh tả thực:</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621" name="Picture 47">
              <a:extLst>
                <a:ext uri="{FF2B5EF4-FFF2-40B4-BE49-F238E27FC236}">
                  <a16:creationId xmlns:a16="http://schemas.microsoft.com/office/drawing/2014/main" xmlns="" id="{06EAA357-1A3F-423E-81F4-E78D39FBE2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a:extLst>
              <a:ext uri="{FF2B5EF4-FFF2-40B4-BE49-F238E27FC236}">
                <a16:creationId xmlns:a16="http://schemas.microsoft.com/office/drawing/2014/main" xmlns="" id="{A7DE6C7A-51B2-48D5-AA6E-802763552833}"/>
              </a:ext>
            </a:extLst>
          </p:cNvPr>
          <p:cNvGrpSpPr>
            <a:grpSpLocks/>
          </p:cNvGrpSpPr>
          <p:nvPr/>
        </p:nvGrpSpPr>
        <p:grpSpPr bwMode="auto">
          <a:xfrm>
            <a:off x="0" y="5211764"/>
            <a:ext cx="7772400" cy="1385887"/>
            <a:chOff x="4295039" y="6351701"/>
            <a:chExt cx="14301193" cy="3688830"/>
          </a:xfrm>
        </p:grpSpPr>
        <p:sp>
          <p:nvSpPr>
            <p:cNvPr id="50" name="Rectangle 49">
              <a:extLst>
                <a:ext uri="{FF2B5EF4-FFF2-40B4-BE49-F238E27FC236}">
                  <a16:creationId xmlns:a16="http://schemas.microsoft.com/office/drawing/2014/main" xmlns="" id="{EA9050C6-3B92-4791-A5DC-E804922444E8}"/>
                </a:ext>
              </a:extLst>
            </p:cNvPr>
            <p:cNvSpPr/>
            <p:nvPr/>
          </p:nvSpPr>
          <p:spPr>
            <a:xfrm>
              <a:off x="5066799" y="6351701"/>
              <a:ext cx="13529433" cy="368883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Hình ảnh biểu tượng: con đường đầy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chông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gai,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khổ</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mà con người phải vượt qua</a:t>
              </a:r>
              <a:r>
                <a:rPr kumimoji="0" lang="en-US" sz="2800" b="1" i="0" u="none" strike="noStrike" kern="1200" cap="none" spc="0" normalizeH="0" baseline="0" noProof="0" dirty="0">
                  <a:ln>
                    <a:noFill/>
                  </a:ln>
                  <a:solidFill>
                    <a:srgbClr val="70AD47">
                      <a:lumMod val="50000"/>
                    </a:srgbClr>
                  </a:solidFill>
                  <a:effectLst/>
                  <a:uLnTx/>
                  <a:uFillTx/>
                  <a:latin typeface="Calibri Light" panose="020F0302020204030204"/>
                  <a:ea typeface="+mn-ea"/>
                  <a:cs typeface="+mn-cs"/>
                </a:rPr>
                <a:t>.</a:t>
              </a:r>
              <a:endPar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endParaRPr>
            </a:p>
          </p:txBody>
        </p:sp>
        <p:grpSp>
          <p:nvGrpSpPr>
            <p:cNvPr id="25617" name="Group 50">
              <a:extLst>
                <a:ext uri="{FF2B5EF4-FFF2-40B4-BE49-F238E27FC236}">
                  <a16:creationId xmlns:a16="http://schemas.microsoft.com/office/drawing/2014/main" xmlns="" id="{99ED9BAC-852A-4C01-A19B-0BBF7B877748}"/>
                </a:ext>
              </a:extLst>
            </p:cNvPr>
            <p:cNvGrpSpPr>
              <a:grpSpLocks/>
            </p:cNvGrpSpPr>
            <p:nvPr/>
          </p:nvGrpSpPr>
          <p:grpSpPr bwMode="auto">
            <a:xfrm>
              <a:off x="4295039" y="6596743"/>
              <a:ext cx="675056" cy="553230"/>
              <a:chOff x="3185929" y="8382000"/>
              <a:chExt cx="1235258" cy="598119"/>
            </a:xfrm>
          </p:grpSpPr>
          <p:sp>
            <p:nvSpPr>
              <p:cNvPr id="52" name="Chevron 51">
                <a:extLst>
                  <a:ext uri="{FF2B5EF4-FFF2-40B4-BE49-F238E27FC236}">
                    <a16:creationId xmlns:a16="http://schemas.microsoft.com/office/drawing/2014/main" xmlns="" id="{92AA3ACD-7CC3-49DE-AD86-566DC17E7614}"/>
                  </a:ext>
                </a:extLst>
              </p:cNvPr>
              <p:cNvSpPr/>
              <p:nvPr/>
            </p:nvSpPr>
            <p:spPr>
              <a:xfrm rot="10800000" flipH="1" flipV="1">
                <a:off x="3704701" y="8382037"/>
                <a:ext cx="713314" cy="598447"/>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Light" panose="020F0302020204030204"/>
                  <a:ea typeface="+mn-ea"/>
                  <a:cs typeface="+mn-cs"/>
                </a:endParaRPr>
              </a:p>
            </p:txBody>
          </p:sp>
          <p:sp>
            <p:nvSpPr>
              <p:cNvPr id="53" name="Chevron 52">
                <a:extLst>
                  <a:ext uri="{FF2B5EF4-FFF2-40B4-BE49-F238E27FC236}">
                    <a16:creationId xmlns:a16="http://schemas.microsoft.com/office/drawing/2014/main" xmlns="" id="{8420D7A5-9CD6-4A92-B767-A693671C15AA}"/>
                  </a:ext>
                </a:extLst>
              </p:cNvPr>
              <p:cNvSpPr/>
              <p:nvPr/>
            </p:nvSpPr>
            <p:spPr>
              <a:xfrm rot="10800000" flipH="1" flipV="1">
                <a:off x="3185929" y="8382037"/>
                <a:ext cx="713314" cy="598447"/>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Light" panose="020F0302020204030204"/>
                  <a:ea typeface="+mn-ea"/>
                  <a:cs typeface="+mn-cs"/>
                </a:endParaRPr>
              </a:p>
            </p:txBody>
          </p:sp>
        </p:grpSp>
      </p:grpSp>
      <p:grpSp>
        <p:nvGrpSpPr>
          <p:cNvPr id="16" name="Group 15">
            <a:extLst>
              <a:ext uri="{FF2B5EF4-FFF2-40B4-BE49-F238E27FC236}">
                <a16:creationId xmlns:a16="http://schemas.microsoft.com/office/drawing/2014/main" xmlns="" id="{C69B7A12-9B9A-4655-9380-9139EB4D3922}"/>
              </a:ext>
            </a:extLst>
          </p:cNvPr>
          <p:cNvGrpSpPr>
            <a:grpSpLocks/>
          </p:cNvGrpSpPr>
          <p:nvPr/>
        </p:nvGrpSpPr>
        <p:grpSpPr bwMode="auto">
          <a:xfrm>
            <a:off x="2458949" y="710826"/>
            <a:ext cx="4676775" cy="501650"/>
            <a:chOff x="12711818" y="3686005"/>
            <a:chExt cx="12478772" cy="1336563"/>
          </a:xfrm>
        </p:grpSpPr>
        <p:sp>
          <p:nvSpPr>
            <p:cNvPr id="36" name="Rectangle 35">
              <a:extLst>
                <a:ext uri="{FF2B5EF4-FFF2-40B4-BE49-F238E27FC236}">
                  <a16:creationId xmlns:a16="http://schemas.microsoft.com/office/drawing/2014/main" xmlns="" id="{DD42C336-BB97-4DFD-AD9D-A208E5329AE0}"/>
                </a:ext>
              </a:extLst>
            </p:cNvPr>
            <p:cNvSpPr/>
            <p:nvPr/>
          </p:nvSpPr>
          <p:spPr>
            <a:xfrm>
              <a:off x="12711818" y="3768125"/>
              <a:ext cx="12478772" cy="1239280"/>
            </a:xfrm>
            <a:prstGeom prst="rect">
              <a:avLst/>
            </a:prstGeom>
          </p:spPr>
          <p:txBody>
            <a:bodyPr wrap="none" lIns="34236" tIns="17120" rIns="34236" bIns="17120">
              <a:spAutoFit/>
            </a:bodyPr>
            <a:lstStyle/>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Đi một bước </a:t>
              </a: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 </a:t>
              </a: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lùi một bước </a:t>
              </a:r>
            </a:p>
          </p:txBody>
        </p:sp>
        <p:sp>
          <p:nvSpPr>
            <p:cNvPr id="15" name="Rectangle 14">
              <a:extLst>
                <a:ext uri="{FF2B5EF4-FFF2-40B4-BE49-F238E27FC236}">
                  <a16:creationId xmlns:a16="http://schemas.microsoft.com/office/drawing/2014/main" xmlns="" id="{28F86692-22A9-44C8-BBF3-9C90A7C7FE98}"/>
                </a:ext>
              </a:extLst>
            </p:cNvPr>
            <p:cNvSpPr/>
            <p:nvPr/>
          </p:nvSpPr>
          <p:spPr>
            <a:xfrm>
              <a:off x="18036501" y="4028604"/>
              <a:ext cx="1330052" cy="731727"/>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32E96598-AE5A-4F6D-9C45-0CFA4B8093B9}"/>
                </a:ext>
              </a:extLst>
            </p:cNvPr>
            <p:cNvCxnSpPr/>
            <p:nvPr/>
          </p:nvCxnSpPr>
          <p:spPr>
            <a:xfrm flipH="1">
              <a:off x="18481265" y="3686005"/>
              <a:ext cx="415112" cy="1336563"/>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xmlns="" id="{E37B7B4F-F030-40E7-AC9E-419A8C80BAE3}"/>
              </a:ext>
            </a:extLst>
          </p:cNvPr>
          <p:cNvGrpSpPr>
            <a:grpSpLocks/>
          </p:cNvGrpSpPr>
          <p:nvPr/>
        </p:nvGrpSpPr>
        <p:grpSpPr bwMode="auto">
          <a:xfrm>
            <a:off x="4699000" y="1598614"/>
            <a:ext cx="3360738" cy="1908175"/>
            <a:chOff x="6280936" y="5749398"/>
            <a:chExt cx="8960651" cy="5092311"/>
          </a:xfrm>
        </p:grpSpPr>
        <p:pic>
          <p:nvPicPr>
            <p:cNvPr id="25609" name="Picture 57">
              <a:extLst>
                <a:ext uri="{FF2B5EF4-FFF2-40B4-BE49-F238E27FC236}">
                  <a16:creationId xmlns:a16="http://schemas.microsoft.com/office/drawing/2014/main" xmlns="" id="{9EDACC52-46BF-4B1B-AC34-53A52E1477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2214">
              <a:off x="6280936" y="6363399"/>
              <a:ext cx="1135096" cy="93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0" name="Group 58">
              <a:extLst>
                <a:ext uri="{FF2B5EF4-FFF2-40B4-BE49-F238E27FC236}">
                  <a16:creationId xmlns:a16="http://schemas.microsoft.com/office/drawing/2014/main" xmlns="" id="{396AC976-DE50-426B-AAF5-2D6E69BD1BFA}"/>
                </a:ext>
              </a:extLst>
            </p:cNvPr>
            <p:cNvGrpSpPr>
              <a:grpSpLocks/>
            </p:cNvGrpSpPr>
            <p:nvPr/>
          </p:nvGrpSpPr>
          <p:grpSpPr bwMode="auto">
            <a:xfrm flipH="1">
              <a:off x="7694663" y="5749398"/>
              <a:ext cx="7546924" cy="5092311"/>
              <a:chOff x="799766" y="8216578"/>
              <a:chExt cx="4345022" cy="4790508"/>
            </a:xfrm>
          </p:grpSpPr>
          <p:sp>
            <p:nvSpPr>
              <p:cNvPr id="60" name="TextBox 59">
                <a:extLst>
                  <a:ext uri="{FF2B5EF4-FFF2-40B4-BE49-F238E27FC236}">
                    <a16:creationId xmlns:a16="http://schemas.microsoft.com/office/drawing/2014/main" xmlns="" id="{0218AB23-4F1E-400C-88A7-1D13F99FBB9D}"/>
                  </a:ext>
                </a:extLst>
              </p:cNvPr>
              <p:cNvSpPr txBox="1">
                <a:spLocks noChangeArrowheads="1"/>
              </p:cNvSpPr>
              <p:nvPr/>
            </p:nvSpPr>
            <p:spPr bwMode="auto">
              <a:xfrm>
                <a:off x="799766" y="8336141"/>
                <a:ext cx="4315781" cy="4411889"/>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Dường như luôn có những cản trở, trì kéo bước chân người đi</a:t>
                </a:r>
              </a:p>
            </p:txBody>
          </p:sp>
          <p:sp>
            <p:nvSpPr>
              <p:cNvPr id="61" name="Rounded Rectangle 60">
                <a:extLst>
                  <a:ext uri="{FF2B5EF4-FFF2-40B4-BE49-F238E27FC236}">
                    <a16:creationId xmlns:a16="http://schemas.microsoft.com/office/drawing/2014/main" xmlns="" id="{5D4D52CC-71E3-4378-9866-7A13EBE1149E}"/>
                  </a:ext>
                </a:extLst>
              </p:cNvPr>
              <p:cNvSpPr/>
              <p:nvPr/>
            </p:nvSpPr>
            <p:spPr>
              <a:xfrm>
                <a:off x="799766" y="8216578"/>
                <a:ext cx="4345024" cy="4790508"/>
              </a:xfrm>
              <a:prstGeom prst="roundRect">
                <a:avLst>
                  <a:gd name="adj" fmla="val 7951"/>
                </a:avLst>
              </a:prstGeom>
              <a:noFill/>
              <a:ln w="28575">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3AFAC446-DE53-4FB9-9680-B10E71B93087}"/>
              </a:ext>
            </a:extLst>
          </p:cNvPr>
          <p:cNvSpPr/>
          <p:nvPr/>
        </p:nvSpPr>
        <p:spPr>
          <a:xfrm>
            <a:off x="2305051" y="555626"/>
            <a:ext cx="4937125" cy="466725"/>
          </a:xfrm>
          <a:prstGeom prst="rect">
            <a:avLst/>
          </a:prstGeom>
        </p:spPr>
        <p:txBody>
          <a:bodyPr wrap="none" lIns="34236" tIns="17120" rIns="34236" bIns="17120">
            <a:spAutoFit/>
          </a:bodyPr>
          <a:lstStyle/>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dừng</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endPar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7651" name="Picture 33">
            <a:extLst>
              <a:ext uri="{FF2B5EF4-FFF2-40B4-BE49-F238E27FC236}">
                <a16:creationId xmlns:a16="http://schemas.microsoft.com/office/drawing/2014/main" xmlns="" id="{5396B20D-8951-4173-8C6B-B30990411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185" y="3276599"/>
            <a:ext cx="4980180" cy="373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xmlns="" id="{2D216E87-9810-4BFC-8725-56CCBB0FFEAF}"/>
              </a:ext>
            </a:extLst>
          </p:cNvPr>
          <p:cNvGrpSpPr>
            <a:grpSpLocks/>
          </p:cNvGrpSpPr>
          <p:nvPr/>
        </p:nvGrpSpPr>
        <p:grpSpPr bwMode="auto">
          <a:xfrm>
            <a:off x="2589214" y="1057276"/>
            <a:ext cx="1423987" cy="1463675"/>
            <a:chOff x="2947228" y="5397068"/>
            <a:chExt cx="3800635" cy="3905856"/>
          </a:xfrm>
        </p:grpSpPr>
        <p:grpSp>
          <p:nvGrpSpPr>
            <p:cNvPr id="27668" name="Group 38">
              <a:extLst>
                <a:ext uri="{FF2B5EF4-FFF2-40B4-BE49-F238E27FC236}">
                  <a16:creationId xmlns:a16="http://schemas.microsoft.com/office/drawing/2014/main" xmlns="" id="{68A00283-2C8E-40D0-9C5B-F3C4F3808C24}"/>
                </a:ext>
              </a:extLst>
            </p:cNvPr>
            <p:cNvGrpSpPr>
              <a:grpSpLocks/>
            </p:cNvGrpSpPr>
            <p:nvPr/>
          </p:nvGrpSpPr>
          <p:grpSpPr bwMode="auto">
            <a:xfrm>
              <a:off x="2947228" y="6494367"/>
              <a:ext cx="3343034" cy="2808557"/>
              <a:chOff x="1683531" y="8216905"/>
              <a:chExt cx="3343034" cy="2644572"/>
            </a:xfrm>
          </p:grpSpPr>
          <p:sp>
            <p:nvSpPr>
              <p:cNvPr id="43" name="TextBox 42">
                <a:extLst>
                  <a:ext uri="{FF2B5EF4-FFF2-40B4-BE49-F238E27FC236}">
                    <a16:creationId xmlns:a16="http://schemas.microsoft.com/office/drawing/2014/main" xmlns="" id="{2524E722-C05B-4DBC-8FF3-3277B534A2D5}"/>
                  </a:ext>
                </a:extLst>
              </p:cNvPr>
              <p:cNvSpPr txBox="1">
                <a:spLocks noChangeArrowheads="1"/>
              </p:cNvSpPr>
              <p:nvPr/>
            </p:nvSpPr>
            <p:spPr bwMode="auto">
              <a:xfrm>
                <a:off x="1768272" y="8268667"/>
                <a:ext cx="3258293" cy="2253752"/>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ounded Rectangle 43">
                <a:extLst>
                  <a:ext uri="{FF2B5EF4-FFF2-40B4-BE49-F238E27FC236}">
                    <a16:creationId xmlns:a16="http://schemas.microsoft.com/office/drawing/2014/main" xmlns="" id="{64F468E3-98DA-4E02-8480-825827F32049}"/>
                  </a:ext>
                </a:extLst>
              </p:cNvPr>
              <p:cNvSpPr/>
              <p:nvPr/>
            </p:nvSpPr>
            <p:spPr>
              <a:xfrm>
                <a:off x="1683531" y="8216812"/>
                <a:ext cx="3343034" cy="2644665"/>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6CB1F8C4-59EE-4435-9367-1A762218D23F}"/>
                </a:ext>
              </a:extLst>
            </p:cNvPr>
            <p:cNvGrpSpPr/>
            <p:nvPr/>
          </p:nvGrpSpPr>
          <p:grpSpPr>
            <a:xfrm rot="9647722">
              <a:off x="5193437" y="5397068"/>
              <a:ext cx="1554426" cy="1444422"/>
              <a:chOff x="16612436" y="4421407"/>
              <a:chExt cx="4829175" cy="4103688"/>
            </a:xfrm>
            <a:effectLst>
              <a:glow rad="63500">
                <a:schemeClr val="tx1">
                  <a:lumMod val="50000"/>
                  <a:lumOff val="50000"/>
                  <a:alpha val="26000"/>
                </a:schemeClr>
              </a:glow>
            </a:effectLst>
          </p:grpSpPr>
          <p:sp>
            <p:nvSpPr>
              <p:cNvPr id="41" name="Freeform 5">
                <a:extLst>
                  <a:ext uri="{FF2B5EF4-FFF2-40B4-BE49-F238E27FC236}">
                    <a16:creationId xmlns:a16="http://schemas.microsoft.com/office/drawing/2014/main" xmlns="" id="{0B6F07B4-E4F1-4095-AC58-F970CFB234DC}"/>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6">
                <a:extLst>
                  <a:ext uri="{FF2B5EF4-FFF2-40B4-BE49-F238E27FC236}">
                    <a16:creationId xmlns:a16="http://schemas.microsoft.com/office/drawing/2014/main" xmlns="" id="{DA0F2045-80D0-4465-828D-B41FBA136D5B}"/>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6" name="Group 43">
            <a:extLst>
              <a:ext uri="{FF2B5EF4-FFF2-40B4-BE49-F238E27FC236}">
                <a16:creationId xmlns:a16="http://schemas.microsoft.com/office/drawing/2014/main" xmlns="" id="{163EAC6C-7C9F-453E-9E9F-4081E6E5742F}"/>
              </a:ext>
            </a:extLst>
          </p:cNvPr>
          <p:cNvGrpSpPr>
            <a:grpSpLocks/>
          </p:cNvGrpSpPr>
          <p:nvPr/>
        </p:nvGrpSpPr>
        <p:grpSpPr bwMode="auto">
          <a:xfrm>
            <a:off x="1989139" y="2922589"/>
            <a:ext cx="5411787" cy="1385887"/>
            <a:chOff x="4182800" y="6602347"/>
            <a:chExt cx="14429756" cy="3694352"/>
          </a:xfrm>
        </p:grpSpPr>
        <p:sp>
          <p:nvSpPr>
            <p:cNvPr id="27666" name="Rectangle 46">
              <a:extLst>
                <a:ext uri="{FF2B5EF4-FFF2-40B4-BE49-F238E27FC236}">
                  <a16:creationId xmlns:a16="http://schemas.microsoft.com/office/drawing/2014/main" xmlns="" id="{69A104E1-7D93-4EC9-A9BD-F41CAB40E8E4}"/>
                </a:ext>
              </a:extLst>
            </p:cNvPr>
            <p:cNvSpPr>
              <a:spLocks noChangeArrowheads="1"/>
            </p:cNvSpPr>
            <p:nvPr/>
          </p:nvSpPr>
          <p:spPr bwMode="auto">
            <a:xfrm>
              <a:off x="5020903" y="6602347"/>
              <a:ext cx="13591653" cy="369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Hoàn cảnh khó khăn, cực khổ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đi từng bước nặng nề, mệt nhọc</a:t>
              </a:r>
            </a:p>
          </p:txBody>
        </p:sp>
        <p:pic>
          <p:nvPicPr>
            <p:cNvPr id="27667" name="Picture 47">
              <a:extLst>
                <a:ext uri="{FF2B5EF4-FFF2-40B4-BE49-F238E27FC236}">
                  <a16:creationId xmlns:a16="http://schemas.microsoft.com/office/drawing/2014/main" xmlns="" id="{E721DD31-32E2-4891-8633-4242DE28B7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xmlns="" id="{89EF937D-E750-487E-971E-187F8A2C1B1B}"/>
              </a:ext>
            </a:extLst>
          </p:cNvPr>
          <p:cNvSpPr/>
          <p:nvPr/>
        </p:nvSpPr>
        <p:spPr>
          <a:xfrm>
            <a:off x="2252664" y="527051"/>
            <a:ext cx="2420937" cy="5238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Mặt</a:t>
            </a:r>
            <a:r>
              <a:rPr kumimoji="0" lang="en-US"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lặn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a:extLst>
              <a:ext uri="{FF2B5EF4-FFF2-40B4-BE49-F238E27FC236}">
                <a16:creationId xmlns:a16="http://schemas.microsoft.com/office/drawing/2014/main" xmlns="" id="{55C33415-E591-4FFC-A1D3-EADC5DF46AF3}"/>
              </a:ext>
            </a:extLst>
          </p:cNvPr>
          <p:cNvSpPr/>
          <p:nvPr/>
        </p:nvSpPr>
        <p:spPr>
          <a:xfrm>
            <a:off x="4638676" y="525464"/>
            <a:ext cx="2638425" cy="5238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chưa dừng được</a:t>
            </a:r>
          </a:p>
        </p:txBody>
      </p:sp>
      <p:grpSp>
        <p:nvGrpSpPr>
          <p:cNvPr id="11" name="Group 10">
            <a:extLst>
              <a:ext uri="{FF2B5EF4-FFF2-40B4-BE49-F238E27FC236}">
                <a16:creationId xmlns:a16="http://schemas.microsoft.com/office/drawing/2014/main" xmlns="" id="{12FB8333-360A-492E-932A-6EB49ED40939}"/>
              </a:ext>
            </a:extLst>
          </p:cNvPr>
          <p:cNvGrpSpPr>
            <a:grpSpLocks/>
          </p:cNvGrpSpPr>
          <p:nvPr/>
        </p:nvGrpSpPr>
        <p:grpSpPr bwMode="auto">
          <a:xfrm>
            <a:off x="4981575" y="1141413"/>
            <a:ext cx="2393950" cy="1695450"/>
            <a:chOff x="8803380" y="5005598"/>
            <a:chExt cx="6383127" cy="4516865"/>
          </a:xfrm>
        </p:grpSpPr>
        <p:grpSp>
          <p:nvGrpSpPr>
            <p:cNvPr id="27662" name="Group 37">
              <a:extLst>
                <a:ext uri="{FF2B5EF4-FFF2-40B4-BE49-F238E27FC236}">
                  <a16:creationId xmlns:a16="http://schemas.microsoft.com/office/drawing/2014/main" xmlns="" id="{A7FD7644-1F9A-41CD-A062-F6F933C32368}"/>
                </a:ext>
              </a:extLst>
            </p:cNvPr>
            <p:cNvGrpSpPr>
              <a:grpSpLocks/>
            </p:cNvGrpSpPr>
            <p:nvPr/>
          </p:nvGrpSpPr>
          <p:grpSpPr bwMode="auto">
            <a:xfrm flipH="1">
              <a:off x="9654177" y="5931751"/>
              <a:ext cx="5532330" cy="3590712"/>
              <a:chOff x="2996" y="8216314"/>
              <a:chExt cx="5532330" cy="3381059"/>
            </a:xfrm>
          </p:grpSpPr>
          <p:sp>
            <p:nvSpPr>
              <p:cNvPr id="61" name="TextBox 60">
                <a:extLst>
                  <a:ext uri="{FF2B5EF4-FFF2-40B4-BE49-F238E27FC236}">
                    <a16:creationId xmlns:a16="http://schemas.microsoft.com/office/drawing/2014/main" xmlns="" id="{12EC8A26-2D13-48E2-8913-636C079C197C}"/>
                  </a:ext>
                </a:extLst>
              </p:cNvPr>
              <p:cNvSpPr txBox="1">
                <a:spLocks noChangeArrowheads="1"/>
              </p:cNvSpPr>
              <p:nvPr/>
            </p:nvSpPr>
            <p:spPr bwMode="auto">
              <a:xfrm>
                <a:off x="256967" y="8268138"/>
                <a:ext cx="5024383" cy="3329235"/>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nặng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ounded Rectangle 61">
                <a:extLst>
                  <a:ext uri="{FF2B5EF4-FFF2-40B4-BE49-F238E27FC236}">
                    <a16:creationId xmlns:a16="http://schemas.microsoft.com/office/drawing/2014/main" xmlns="" id="{30A6675A-CB3D-498F-8D4D-A71C57A8C12D}"/>
                  </a:ext>
                </a:extLst>
              </p:cNvPr>
              <p:cNvSpPr/>
              <p:nvPr/>
            </p:nvSpPr>
            <p:spPr>
              <a:xfrm>
                <a:off x="2996" y="8216367"/>
                <a:ext cx="5532325" cy="3381006"/>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58" name="Group 57">
              <a:extLst>
                <a:ext uri="{FF2B5EF4-FFF2-40B4-BE49-F238E27FC236}">
                  <a16:creationId xmlns:a16="http://schemas.microsoft.com/office/drawing/2014/main" xmlns="" id="{95F82D2E-F410-486D-9A24-E91EBF1E6C6E}"/>
                </a:ext>
              </a:extLst>
            </p:cNvPr>
            <p:cNvGrpSpPr/>
            <p:nvPr/>
          </p:nvGrpSpPr>
          <p:grpSpPr>
            <a:xfrm rot="11952278" flipH="1">
              <a:off x="8803380" y="5005598"/>
              <a:ext cx="1554426" cy="1444422"/>
              <a:chOff x="16612436" y="4421407"/>
              <a:chExt cx="4829175" cy="4103688"/>
            </a:xfrm>
            <a:effectLst>
              <a:glow rad="63500">
                <a:schemeClr val="tx1">
                  <a:lumMod val="50000"/>
                  <a:lumOff val="50000"/>
                  <a:alpha val="26000"/>
                </a:schemeClr>
              </a:glow>
            </a:effectLst>
          </p:grpSpPr>
          <p:sp>
            <p:nvSpPr>
              <p:cNvPr id="59" name="Freeform 5">
                <a:extLst>
                  <a:ext uri="{FF2B5EF4-FFF2-40B4-BE49-F238E27FC236}">
                    <a16:creationId xmlns:a16="http://schemas.microsoft.com/office/drawing/2014/main" xmlns="" id="{017611C8-F4CD-46B9-998E-7BC4C9A3CE99}"/>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Freeform 6">
                <a:extLst>
                  <a:ext uri="{FF2B5EF4-FFF2-40B4-BE49-F238E27FC236}">
                    <a16:creationId xmlns:a16="http://schemas.microsoft.com/office/drawing/2014/main" xmlns="" id="{45AA78C1-E098-4911-9B4F-6DDFEB36BE33}"/>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3" name="Group 62">
            <a:extLst>
              <a:ext uri="{FF2B5EF4-FFF2-40B4-BE49-F238E27FC236}">
                <a16:creationId xmlns:a16="http://schemas.microsoft.com/office/drawing/2014/main" xmlns="" id="{72E5F59C-7780-4395-A878-F0636C3E29CA}"/>
              </a:ext>
            </a:extLst>
          </p:cNvPr>
          <p:cNvGrpSpPr>
            <a:grpSpLocks/>
          </p:cNvGrpSpPr>
          <p:nvPr/>
        </p:nvGrpSpPr>
        <p:grpSpPr bwMode="auto">
          <a:xfrm>
            <a:off x="2149476" y="4725866"/>
            <a:ext cx="5251450" cy="954088"/>
            <a:chOff x="4295039" y="6351701"/>
            <a:chExt cx="14005685" cy="2542410"/>
          </a:xfrm>
        </p:grpSpPr>
        <p:sp>
          <p:nvSpPr>
            <p:cNvPr id="64" name="Rectangle 63">
              <a:extLst>
                <a:ext uri="{FF2B5EF4-FFF2-40B4-BE49-F238E27FC236}">
                  <a16:creationId xmlns:a16="http://schemas.microsoft.com/office/drawing/2014/main" xmlns="" id="{953BCC35-B389-45A1-8017-49A79E84F465}"/>
                </a:ext>
              </a:extLst>
            </p:cNvPr>
            <p:cNvSpPr/>
            <p:nvPr/>
          </p:nvSpPr>
          <p:spPr>
            <a:xfrm>
              <a:off x="5065606" y="6351701"/>
              <a:ext cx="13235118" cy="254241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Sự bế tắc của người trí thức trước chuyển biến thời cuộc</a:t>
              </a:r>
            </a:p>
          </p:txBody>
        </p:sp>
        <p:grpSp>
          <p:nvGrpSpPr>
            <p:cNvPr id="27659" name="Group 64">
              <a:extLst>
                <a:ext uri="{FF2B5EF4-FFF2-40B4-BE49-F238E27FC236}">
                  <a16:creationId xmlns:a16="http://schemas.microsoft.com/office/drawing/2014/main" xmlns="" id="{71CA43D5-B19D-41C9-9754-F166A9B9CCDC}"/>
                </a:ext>
              </a:extLst>
            </p:cNvPr>
            <p:cNvGrpSpPr>
              <a:grpSpLocks/>
            </p:cNvGrpSpPr>
            <p:nvPr/>
          </p:nvGrpSpPr>
          <p:grpSpPr bwMode="auto">
            <a:xfrm>
              <a:off x="4295039" y="6596743"/>
              <a:ext cx="675056" cy="553230"/>
              <a:chOff x="3185929" y="8382000"/>
              <a:chExt cx="1235258" cy="598119"/>
            </a:xfrm>
          </p:grpSpPr>
          <p:sp>
            <p:nvSpPr>
              <p:cNvPr id="66" name="Chevron 65">
                <a:extLst>
                  <a:ext uri="{FF2B5EF4-FFF2-40B4-BE49-F238E27FC236}">
                    <a16:creationId xmlns:a16="http://schemas.microsoft.com/office/drawing/2014/main" xmlns="" id="{C456323E-E342-4444-B98E-1D1FFA21550A}"/>
                  </a:ext>
                </a:extLst>
              </p:cNvPr>
              <p:cNvSpPr/>
              <p:nvPr/>
            </p:nvSpPr>
            <p:spPr>
              <a:xfrm rot="10800000" flipH="1" flipV="1">
                <a:off x="3705008" y="8382340"/>
                <a:ext cx="712762" cy="599136"/>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67" name="Chevron 66">
                <a:extLst>
                  <a:ext uri="{FF2B5EF4-FFF2-40B4-BE49-F238E27FC236}">
                    <a16:creationId xmlns:a16="http://schemas.microsoft.com/office/drawing/2014/main" xmlns="" id="{DEC2A9CE-D8E3-49EB-9A01-FB49F22922C8}"/>
                  </a:ext>
                </a:extLst>
              </p:cNvPr>
              <p:cNvSpPr/>
              <p:nvPr/>
            </p:nvSpPr>
            <p:spPr>
              <a:xfrm rot="10800000" flipH="1" flipV="1">
                <a:off x="3185929" y="8382340"/>
                <a:ext cx="712762" cy="599136"/>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i lang thang">
            <a:extLst>
              <a:ext uri="{FF2B5EF4-FFF2-40B4-BE49-F238E27FC236}">
                <a16:creationId xmlns:a16="http://schemas.microsoft.com/office/drawing/2014/main" xmlns="" id="{BE4F0378-073C-4A39-864F-A7F3E8F5D1C9}"/>
              </a:ext>
            </a:extLst>
          </p:cNvPr>
          <p:cNvPicPr>
            <a:picLocks noChangeAspect="1" noChangeArrowheads="1"/>
          </p:cNvPicPr>
          <p:nvPr/>
        </p:nvPicPr>
        <p:blipFill>
          <a:blip r:embed="rId2">
            <a:lum bright="12000"/>
          </a:blip>
          <a:srcRect/>
          <a:stretch>
            <a:fillRect/>
          </a:stretch>
        </p:blipFill>
        <p:spPr bwMode="auto">
          <a:xfrm>
            <a:off x="7939127" y="3292924"/>
            <a:ext cx="4047390" cy="3565076"/>
          </a:xfrm>
          <a:prstGeom prst="rect">
            <a:avLst/>
          </a:prstGeom>
          <a:ln>
            <a:noFill/>
          </a:ln>
          <a:effectLst>
            <a:softEdge rad="112500"/>
          </a:effectLst>
        </p:spPr>
      </p:pic>
      <p:sp>
        <p:nvSpPr>
          <p:cNvPr id="2" name="TextBox 1">
            <a:extLst>
              <a:ext uri="{FF2B5EF4-FFF2-40B4-BE49-F238E27FC236}">
                <a16:creationId xmlns:a16="http://schemas.microsoft.com/office/drawing/2014/main" xmlns="" id="{F5C3A8EE-093A-47E3-AD50-523D61601B0D}"/>
              </a:ext>
            </a:extLst>
          </p:cNvPr>
          <p:cNvSpPr txBox="1">
            <a:spLocks noChangeArrowheads="1"/>
          </p:cNvSpPr>
          <p:nvPr/>
        </p:nvSpPr>
        <p:spPr bwMode="auto">
          <a:xfrm>
            <a:off x="205483" y="228601"/>
            <a:ext cx="1178103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Hình ảnh người đi trên cát: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 ảnh thực: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Bước đi trầy trật,  khó khăn (</a:t>
            </a:r>
            <a:r>
              <a:rPr kumimoji="0" lang="nl-NL"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 một bước như lùi một bước</a:t>
            </a: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Đi không kể thời gian (</a:t>
            </a:r>
            <a:r>
              <a:rPr kumimoji="0" lang="nl-NL"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mặt trời lặn chưa nghỉ</a:t>
            </a: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Mệt mỏi,  chán ngán,  cô đơn (</a:t>
            </a:r>
            <a:r>
              <a:rPr kumimoji="0" lang="nl-NL"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nước mắt rơi)</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Người đi trên cát thật khó nhọc,  thật mệt mỏi,  cô đơn</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 ảnh người đi trên cát: Tượng trưng cho con người buộc phải dấn thân trong cuộc đời để mưu cầu sự nghiệp,  công danh cho bản thân,  cho gia đình,  dòng họ</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C6083229-B855-41DD-B19E-6140326E6418}"/>
              </a:ext>
            </a:extLst>
          </p:cNvPr>
          <p:cNvSpPr txBox="1"/>
          <p:nvPr/>
        </p:nvSpPr>
        <p:spPr>
          <a:xfrm>
            <a:off x="572784" y="4558963"/>
            <a:ext cx="6865706"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Triết lí nhân sinh</a:t>
            </a:r>
            <a:r>
              <a:rPr kumimoji="0" lang="nl-NL"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Đường đời không hề bằng phẳng mà lắm chông gai</a:t>
            </a:r>
            <a:endParaRPr kumimoji="0" lang="en-US"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i lang thang">
            <a:extLst>
              <a:ext uri="{FF2B5EF4-FFF2-40B4-BE49-F238E27FC236}">
                <a16:creationId xmlns:a16="http://schemas.microsoft.com/office/drawing/2014/main" xmlns="" id="{3BBC9218-175E-4068-A018-FB6025B921EA}"/>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71919" y="0"/>
            <a:ext cx="1217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AutoShape 6">
            <a:extLst>
              <a:ext uri="{FF2B5EF4-FFF2-40B4-BE49-F238E27FC236}">
                <a16:creationId xmlns:a16="http://schemas.microsoft.com/office/drawing/2014/main" xmlns="" id="{DC5E5C37-6D47-4356-8764-BEABD7DF50E2}"/>
              </a:ext>
            </a:extLst>
          </p:cNvPr>
          <p:cNvSpPr>
            <a:spLocks noChangeArrowheads="1"/>
          </p:cNvSpPr>
          <p:nvPr/>
        </p:nvSpPr>
        <p:spPr bwMode="auto">
          <a:xfrm>
            <a:off x="6248400" y="3429000"/>
            <a:ext cx="4191000" cy="2286000"/>
          </a:xfrm>
          <a:prstGeom prst="foldedCorner">
            <a:avLst>
              <a:gd name="adj" fmla="val 12500"/>
            </a:avLst>
          </a:prstGeom>
          <a:solidFill>
            <a:schemeClr val="bg1"/>
          </a:solidFill>
          <a:ln w="9525">
            <a:solidFill>
              <a:srgbClr val="FF99CC"/>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altLang="en-US" sz="2800" b="1" i="0"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Đường</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đời</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không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bằng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phẳng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lắm</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chông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gai – </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con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đường</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công</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danh</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110599" name="AutoShape 7">
            <a:extLst>
              <a:ext uri="{FF2B5EF4-FFF2-40B4-BE49-F238E27FC236}">
                <a16:creationId xmlns:a16="http://schemas.microsoft.com/office/drawing/2014/main" xmlns="" id="{0AB1DB75-E795-41C5-B8B4-788B3F97578D}"/>
              </a:ext>
            </a:extLst>
          </p:cNvPr>
          <p:cNvSpPr>
            <a:spLocks noChangeArrowheads="1"/>
          </p:cNvSpPr>
          <p:nvPr/>
        </p:nvSpPr>
        <p:spPr bwMode="auto">
          <a:xfrm>
            <a:off x="1828800" y="3429000"/>
            <a:ext cx="4267200" cy="2286000"/>
          </a:xfrm>
          <a:prstGeom prst="foldedCorner">
            <a:avLst>
              <a:gd name="adj" fmla="val 12500"/>
            </a:avLst>
          </a:prstGeom>
          <a:solidFill>
            <a:schemeClr val="bg1"/>
          </a:solidFill>
          <a:ln w="9525">
            <a:solidFill>
              <a:srgbClr val="FFFF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rPr>
              <a:t>   + </a:t>
            </a:r>
            <a:r>
              <a:rPr kumimoji="0" lang="en-US" altLang="en-US" sz="2800" b="1" i="0" u="none" strike="noStrike" kern="1200" cap="none" spc="0" normalizeH="0" baseline="0" noProof="0">
                <a:ln>
                  <a:noFill/>
                </a:ln>
                <a:solidFill>
                  <a:srgbClr val="ED7D31"/>
                </a:solidFill>
                <a:effectLst/>
                <a:uLnTx/>
                <a:uFillTx/>
                <a:latin typeface="Arial" panose="020B0604020202020204" pitchFamily="34" charset="0"/>
                <a:ea typeface="+mn-ea"/>
                <a:cs typeface="+mn-cs"/>
                <a:sym typeface="Wingdings" panose="05000000000000000000" pitchFamily="2" charset="2"/>
              </a:rPr>
              <a:t>Cuộc đời nhà thơ</a:t>
            </a: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rPr>
              <a:t>nói riêng, </a:t>
            </a:r>
            <a:r>
              <a:rPr kumimoji="0" lang="en-US" altLang="en-US" sz="2800" b="1" i="0" u="none" strike="noStrike" kern="1200" cap="none" spc="0" normalizeH="0" baseline="0" noProof="0">
                <a:ln>
                  <a:noFill/>
                </a:ln>
                <a:solidFill>
                  <a:srgbClr val="ED7D31"/>
                </a:solidFill>
                <a:effectLst/>
                <a:uLnTx/>
                <a:uFillTx/>
                <a:latin typeface="Arial" panose="020B0604020202020204" pitchFamily="34" charset="0"/>
                <a:ea typeface="+mn-ea"/>
                <a:cs typeface="+mn-cs"/>
                <a:sym typeface="Wingdings" panose="05000000000000000000" pitchFamily="2" charset="2"/>
              </a:rPr>
              <a:t>cuộc sống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ED7D31"/>
                </a:solidFill>
                <a:effectLst/>
                <a:uLnTx/>
                <a:uFillTx/>
                <a:latin typeface="Arial" panose="020B0604020202020204" pitchFamily="34" charset="0"/>
                <a:ea typeface="+mn-ea"/>
                <a:cs typeface="+mn-cs"/>
                <a:sym typeface="Wingdings" panose="05000000000000000000" pitchFamily="2" charset="2"/>
              </a:rPr>
              <a:t>rộng lớn</a:t>
            </a: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rPr>
              <a:t> nói chung</a:t>
            </a:r>
            <a:endParaRPr kumimoji="0" lang="nl-NL"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rPr>
              <a:t></a:t>
            </a: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anose="05000000000000000000" pitchFamily="2" charset="2"/>
              </a:rPr>
              <a:t> khó khăn, gian khổ.</a:t>
            </a:r>
          </a:p>
        </p:txBody>
      </p:sp>
      <p:sp>
        <p:nvSpPr>
          <p:cNvPr id="110600" name="Line 8">
            <a:extLst>
              <a:ext uri="{FF2B5EF4-FFF2-40B4-BE49-F238E27FC236}">
                <a16:creationId xmlns:a16="http://schemas.microsoft.com/office/drawing/2014/main" xmlns="" id="{33196CA4-6C40-4B4E-BBF5-42F23C48198F}"/>
              </a:ext>
            </a:extLst>
          </p:cNvPr>
          <p:cNvSpPr>
            <a:spLocks noChangeShapeType="1"/>
          </p:cNvSpPr>
          <p:nvPr/>
        </p:nvSpPr>
        <p:spPr bwMode="auto">
          <a:xfrm flipH="1">
            <a:off x="3810000" y="2590800"/>
            <a:ext cx="1676400" cy="8382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01" name="Line 9">
            <a:extLst>
              <a:ext uri="{FF2B5EF4-FFF2-40B4-BE49-F238E27FC236}">
                <a16:creationId xmlns:a16="http://schemas.microsoft.com/office/drawing/2014/main" xmlns="" id="{87F0BD13-29A3-4773-980B-FF032E10A824}"/>
              </a:ext>
            </a:extLst>
          </p:cNvPr>
          <p:cNvSpPr>
            <a:spLocks noChangeShapeType="1"/>
          </p:cNvSpPr>
          <p:nvPr/>
        </p:nvSpPr>
        <p:spPr bwMode="auto">
          <a:xfrm>
            <a:off x="6553200" y="2514600"/>
            <a:ext cx="1981200" cy="9144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02" name="AutoShape 10">
            <a:extLst>
              <a:ext uri="{FF2B5EF4-FFF2-40B4-BE49-F238E27FC236}">
                <a16:creationId xmlns:a16="http://schemas.microsoft.com/office/drawing/2014/main" xmlns="" id="{16CE5C60-0B84-42FF-852B-CE451467519B}"/>
              </a:ext>
            </a:extLst>
          </p:cNvPr>
          <p:cNvSpPr>
            <a:spLocks noChangeArrowheads="1"/>
          </p:cNvSpPr>
          <p:nvPr/>
        </p:nvSpPr>
        <p:spPr bwMode="auto">
          <a:xfrm>
            <a:off x="2362200" y="1905000"/>
            <a:ext cx="7086600" cy="762000"/>
          </a:xfrm>
          <a:prstGeom prst="roundRect">
            <a:avLst>
              <a:gd name="adj" fmla="val 16667"/>
            </a:avLst>
          </a:prstGeom>
          <a:solidFill>
            <a:schemeClr val="bg1"/>
          </a:solidFill>
          <a:ln w="9525">
            <a:solidFill>
              <a:srgbClr val="FFFF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tượng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1" u="none" strike="noStrike" kern="1200" cap="none" spc="0" normalizeH="0" baseline="0" noProof="0" dirty="0">
                <a:ln>
                  <a:noFill/>
                </a:ln>
                <a:solidFill>
                  <a:srgbClr val="ED7D31"/>
                </a:solidFill>
                <a:effectLst/>
                <a:uLnTx/>
                <a:uFillTx/>
                <a:latin typeface="Arial" panose="020B0604020202020204" pitchFamily="34" charset="0"/>
                <a:ea typeface="+mn-ea"/>
                <a:cs typeface="+mn-cs"/>
              </a:rPr>
              <a:t>“</a:t>
            </a:r>
            <a:r>
              <a:rPr kumimoji="0" lang="en-US" altLang="en-US" sz="2800" b="1" i="1"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bãi</a:t>
            </a:r>
            <a:r>
              <a:rPr kumimoji="0" lang="en-US" altLang="en-US" sz="2800" b="1" i="1"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1"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cát</a:t>
            </a:r>
            <a:r>
              <a:rPr kumimoji="0" lang="en-US" altLang="en-US" sz="2800" b="1" i="1" u="none" strike="noStrike" kern="1200" cap="none" spc="0" normalizeH="0" baseline="0" noProof="0" dirty="0">
                <a:ln>
                  <a:noFill/>
                </a:ln>
                <a:solidFill>
                  <a:srgbClr val="ED7D31"/>
                </a:solidFill>
                <a:effectLst/>
                <a:uLnTx/>
                <a:uFillTx/>
                <a:latin typeface="Arial" panose="020B0604020202020204" pitchFamily="34" charset="0"/>
                <a:ea typeface="+mn-ea"/>
                <a:cs typeface="+mn-cs"/>
              </a:rPr>
              <a:t>”</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và</a:t>
            </a:r>
            <a:r>
              <a:rPr kumimoji="0" lang="en-US" alt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1" u="none" strike="noStrike" kern="1200" cap="none" spc="0" normalizeH="0" baseline="0" noProof="0" dirty="0">
                <a:ln>
                  <a:noFill/>
                </a:ln>
                <a:solidFill>
                  <a:srgbClr val="ED7D31"/>
                </a:solidFill>
                <a:effectLst/>
                <a:uLnTx/>
                <a:uFillTx/>
                <a:latin typeface="Arial" panose="020B0604020202020204" pitchFamily="34" charset="0"/>
                <a:ea typeface="+mn-ea"/>
                <a:cs typeface="+mn-cs"/>
              </a:rPr>
              <a:t>“</a:t>
            </a:r>
            <a:r>
              <a:rPr kumimoji="0" lang="en-US" altLang="en-US" sz="2800" b="1" i="1"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đường</a:t>
            </a:r>
            <a:r>
              <a:rPr kumimoji="0" lang="en-US" altLang="en-US" sz="2800" b="1" i="1" u="none" strike="noStrike" kern="1200" cap="none" spc="0" normalizeH="0" baseline="0" noProof="0" dirty="0">
                <a:ln>
                  <a:noFill/>
                </a:ln>
                <a:solidFill>
                  <a:srgbClr val="ED7D31"/>
                </a:solidFill>
                <a:effectLst/>
                <a:uLnTx/>
                <a:uFillTx/>
                <a:latin typeface="Arial" panose="020B0604020202020204" pitchFamily="34" charset="0"/>
                <a:ea typeface="+mn-ea"/>
                <a:cs typeface="+mn-cs"/>
              </a:rPr>
              <a:t> </a:t>
            </a:r>
            <a:r>
              <a:rPr kumimoji="0" lang="en-US" altLang="en-US" sz="2800" b="1" i="1" u="none" strike="noStrike" kern="1200" cap="none" spc="0" normalizeH="0" baseline="0" noProof="0" dirty="0" err="1">
                <a:ln>
                  <a:noFill/>
                </a:ln>
                <a:solidFill>
                  <a:srgbClr val="ED7D31"/>
                </a:solidFill>
                <a:effectLst/>
                <a:uLnTx/>
                <a:uFillTx/>
                <a:latin typeface="Arial" panose="020B0604020202020204" pitchFamily="34" charset="0"/>
                <a:ea typeface="+mn-ea"/>
                <a:cs typeface="+mn-cs"/>
              </a:rPr>
              <a:t>đi</a:t>
            </a:r>
            <a:r>
              <a:rPr kumimoji="0" lang="en-US" altLang="en-US" sz="2800" b="1" i="1" u="none" strike="noStrike" kern="1200" cap="none" spc="0" normalizeH="0" baseline="0" noProof="0" dirty="0">
                <a:ln>
                  <a:noFill/>
                </a:ln>
                <a:solidFill>
                  <a:srgbClr val="ED7D31"/>
                </a:solidFill>
                <a:effectLst/>
                <a:uLnTx/>
                <a:uFillTx/>
                <a:latin typeface="Arial" panose="020B0604020202020204" pitchFamily="34" charset="0"/>
                <a:ea typeface="+mn-ea"/>
                <a:cs typeface="+mn-cs"/>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10602"/>
                                        </p:tgtEl>
                                        <p:attrNameLst>
                                          <p:attrName>style.visibility</p:attrName>
                                        </p:attrNameLst>
                                      </p:cBhvr>
                                      <p:to>
                                        <p:strVal val="visible"/>
                                      </p:to>
                                    </p:set>
                                    <p:anim calcmode="lin" valueType="num">
                                      <p:cBhvr>
                                        <p:cTn id="7" dur="1000" fill="hold"/>
                                        <p:tgtEl>
                                          <p:spTgt spid="110602"/>
                                        </p:tgtEl>
                                        <p:attrNameLst>
                                          <p:attrName>ppt_w</p:attrName>
                                        </p:attrNameLst>
                                      </p:cBhvr>
                                      <p:tavLst>
                                        <p:tav tm="0">
                                          <p:val>
                                            <p:fltVal val="0"/>
                                          </p:val>
                                        </p:tav>
                                        <p:tav tm="100000">
                                          <p:val>
                                            <p:strVal val="#ppt_w"/>
                                          </p:val>
                                        </p:tav>
                                      </p:tavLst>
                                    </p:anim>
                                    <p:anim calcmode="lin" valueType="num">
                                      <p:cBhvr>
                                        <p:cTn id="8" dur="1000" fill="hold"/>
                                        <p:tgtEl>
                                          <p:spTgt spid="110602"/>
                                        </p:tgtEl>
                                        <p:attrNameLst>
                                          <p:attrName>ppt_h</p:attrName>
                                        </p:attrNameLst>
                                      </p:cBhvr>
                                      <p:tavLst>
                                        <p:tav tm="0">
                                          <p:val>
                                            <p:fltVal val="0"/>
                                          </p:val>
                                        </p:tav>
                                        <p:tav tm="100000">
                                          <p:val>
                                            <p:strVal val="#ppt_h"/>
                                          </p:val>
                                        </p:tav>
                                      </p:tavLst>
                                    </p:anim>
                                    <p:anim calcmode="lin" valueType="num">
                                      <p:cBhvr>
                                        <p:cTn id="9" dur="1000" fill="hold"/>
                                        <p:tgtEl>
                                          <p:spTgt spid="110602"/>
                                        </p:tgtEl>
                                        <p:attrNameLst>
                                          <p:attrName>style.rotation</p:attrName>
                                        </p:attrNameLst>
                                      </p:cBhvr>
                                      <p:tavLst>
                                        <p:tav tm="0">
                                          <p:val>
                                            <p:fltVal val="90"/>
                                          </p:val>
                                        </p:tav>
                                        <p:tav tm="100000">
                                          <p:val>
                                            <p:fltVal val="0"/>
                                          </p:val>
                                        </p:tav>
                                      </p:tavLst>
                                    </p:anim>
                                    <p:animEffect transition="in" filter="fade">
                                      <p:cBhvr>
                                        <p:cTn id="10" dur="1000"/>
                                        <p:tgtEl>
                                          <p:spTgt spid="1106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0600"/>
                                        </p:tgtEl>
                                        <p:attrNameLst>
                                          <p:attrName>style.visibility</p:attrName>
                                        </p:attrNameLst>
                                      </p:cBhvr>
                                      <p:to>
                                        <p:strVal val="visible"/>
                                      </p:to>
                                    </p:set>
                                    <p:animEffect transition="in" filter="blinds(horizontal)">
                                      <p:cBhvr>
                                        <p:cTn id="15" dur="500"/>
                                        <p:tgtEl>
                                          <p:spTgt spid="110600"/>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110599"/>
                                        </p:tgtEl>
                                        <p:attrNameLst>
                                          <p:attrName>style.visibility</p:attrName>
                                        </p:attrNameLst>
                                      </p:cBhvr>
                                      <p:to>
                                        <p:strVal val="visible"/>
                                      </p:to>
                                    </p:set>
                                    <p:anim calcmode="lin" valueType="num">
                                      <p:cBhvr>
                                        <p:cTn id="18" dur="1000" fill="hold"/>
                                        <p:tgtEl>
                                          <p:spTgt spid="110599"/>
                                        </p:tgtEl>
                                        <p:attrNameLst>
                                          <p:attrName>ppt_w</p:attrName>
                                        </p:attrNameLst>
                                      </p:cBhvr>
                                      <p:tavLst>
                                        <p:tav tm="0">
                                          <p:val>
                                            <p:fltVal val="0"/>
                                          </p:val>
                                        </p:tav>
                                        <p:tav tm="100000">
                                          <p:val>
                                            <p:strVal val="#ppt_w"/>
                                          </p:val>
                                        </p:tav>
                                      </p:tavLst>
                                    </p:anim>
                                    <p:anim calcmode="lin" valueType="num">
                                      <p:cBhvr>
                                        <p:cTn id="19" dur="1000" fill="hold"/>
                                        <p:tgtEl>
                                          <p:spTgt spid="110599"/>
                                        </p:tgtEl>
                                        <p:attrNameLst>
                                          <p:attrName>ppt_h</p:attrName>
                                        </p:attrNameLst>
                                      </p:cBhvr>
                                      <p:tavLst>
                                        <p:tav tm="0">
                                          <p:val>
                                            <p:fltVal val="0"/>
                                          </p:val>
                                        </p:tav>
                                        <p:tav tm="100000">
                                          <p:val>
                                            <p:strVal val="#ppt_h"/>
                                          </p:val>
                                        </p:tav>
                                      </p:tavLst>
                                    </p:anim>
                                    <p:anim calcmode="lin" valueType="num">
                                      <p:cBhvr>
                                        <p:cTn id="20" dur="1000" fill="hold"/>
                                        <p:tgtEl>
                                          <p:spTgt spid="110599"/>
                                        </p:tgtEl>
                                        <p:attrNameLst>
                                          <p:attrName>style.rotation</p:attrName>
                                        </p:attrNameLst>
                                      </p:cBhvr>
                                      <p:tavLst>
                                        <p:tav tm="0">
                                          <p:val>
                                            <p:fltVal val="90"/>
                                          </p:val>
                                        </p:tav>
                                        <p:tav tm="100000">
                                          <p:val>
                                            <p:fltVal val="0"/>
                                          </p:val>
                                        </p:tav>
                                      </p:tavLst>
                                    </p:anim>
                                    <p:animEffect transition="in" filter="fade">
                                      <p:cBhvr>
                                        <p:cTn id="21" dur="1000"/>
                                        <p:tgtEl>
                                          <p:spTgt spid="11059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10601"/>
                                        </p:tgtEl>
                                        <p:attrNameLst>
                                          <p:attrName>style.visibility</p:attrName>
                                        </p:attrNameLst>
                                      </p:cBhvr>
                                      <p:to>
                                        <p:strVal val="visible"/>
                                      </p:to>
                                    </p:set>
                                    <p:animEffect transition="in" filter="blinds(horizontal)">
                                      <p:cBhvr>
                                        <p:cTn id="26" dur="500"/>
                                        <p:tgtEl>
                                          <p:spTgt spid="110601"/>
                                        </p:tgtEl>
                                      </p:cBhvr>
                                    </p:animEffect>
                                  </p:childTnLst>
                                </p:cTn>
                              </p:par>
                              <p:par>
                                <p:cTn id="27" presetID="31" presetClass="entr" presetSubtype="0" fill="hold" grpId="0" nodeType="withEffect">
                                  <p:stCondLst>
                                    <p:cond delay="0"/>
                                  </p:stCondLst>
                                  <p:iterate type="lt">
                                    <p:tmPct val="5000"/>
                                  </p:iterate>
                                  <p:childTnLst>
                                    <p:set>
                                      <p:cBhvr>
                                        <p:cTn id="28" dur="1" fill="hold">
                                          <p:stCondLst>
                                            <p:cond delay="0"/>
                                          </p:stCondLst>
                                        </p:cTn>
                                        <p:tgtEl>
                                          <p:spTgt spid="110598"/>
                                        </p:tgtEl>
                                        <p:attrNameLst>
                                          <p:attrName>style.visibility</p:attrName>
                                        </p:attrNameLst>
                                      </p:cBhvr>
                                      <p:to>
                                        <p:strVal val="visible"/>
                                      </p:to>
                                    </p:set>
                                    <p:anim calcmode="lin" valueType="num">
                                      <p:cBhvr>
                                        <p:cTn id="29" dur="1000" fill="hold"/>
                                        <p:tgtEl>
                                          <p:spTgt spid="110598"/>
                                        </p:tgtEl>
                                        <p:attrNameLst>
                                          <p:attrName>ppt_w</p:attrName>
                                        </p:attrNameLst>
                                      </p:cBhvr>
                                      <p:tavLst>
                                        <p:tav tm="0">
                                          <p:val>
                                            <p:fltVal val="0"/>
                                          </p:val>
                                        </p:tav>
                                        <p:tav tm="100000">
                                          <p:val>
                                            <p:strVal val="#ppt_w"/>
                                          </p:val>
                                        </p:tav>
                                      </p:tavLst>
                                    </p:anim>
                                    <p:anim calcmode="lin" valueType="num">
                                      <p:cBhvr>
                                        <p:cTn id="30" dur="1000" fill="hold"/>
                                        <p:tgtEl>
                                          <p:spTgt spid="110598"/>
                                        </p:tgtEl>
                                        <p:attrNameLst>
                                          <p:attrName>ppt_h</p:attrName>
                                        </p:attrNameLst>
                                      </p:cBhvr>
                                      <p:tavLst>
                                        <p:tav tm="0">
                                          <p:val>
                                            <p:fltVal val="0"/>
                                          </p:val>
                                        </p:tav>
                                        <p:tav tm="100000">
                                          <p:val>
                                            <p:strVal val="#ppt_h"/>
                                          </p:val>
                                        </p:tav>
                                      </p:tavLst>
                                    </p:anim>
                                    <p:anim calcmode="lin" valueType="num">
                                      <p:cBhvr>
                                        <p:cTn id="31" dur="1000" fill="hold"/>
                                        <p:tgtEl>
                                          <p:spTgt spid="110598"/>
                                        </p:tgtEl>
                                        <p:attrNameLst>
                                          <p:attrName>style.rotation</p:attrName>
                                        </p:attrNameLst>
                                      </p:cBhvr>
                                      <p:tavLst>
                                        <p:tav tm="0">
                                          <p:val>
                                            <p:fltVal val="90"/>
                                          </p:val>
                                        </p:tav>
                                        <p:tav tm="100000">
                                          <p:val>
                                            <p:fltVal val="0"/>
                                          </p:val>
                                        </p:tav>
                                      </p:tavLst>
                                    </p:anim>
                                    <p:animEffect transition="in" filter="fade">
                                      <p:cBhvr>
                                        <p:cTn id="32" dur="10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110599" grpId="0" animBg="1"/>
      <p:bldP spid="11060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xmlns="" id="{95D88506-ACA3-4E98-BB4A-7AC42FA77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447"/>
          <a:stretch>
            <a:fillRect/>
          </a:stretch>
        </p:blipFill>
        <p:spPr bwMode="auto">
          <a:xfrm>
            <a:off x="6096000" y="1026691"/>
            <a:ext cx="6109285" cy="583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7">
            <a:extLst>
              <a:ext uri="{FF2B5EF4-FFF2-40B4-BE49-F238E27FC236}">
                <a16:creationId xmlns:a16="http://schemas.microsoft.com/office/drawing/2014/main" xmlns="" id="{DE4641A5-D666-4F81-885F-6CA52B4210CC}"/>
              </a:ext>
            </a:extLst>
          </p:cNvPr>
          <p:cNvSpPr txBox="1">
            <a:spLocks noChangeArrowheads="1"/>
          </p:cNvSpPr>
          <p:nvPr/>
        </p:nvSpPr>
        <p:spPr bwMode="auto">
          <a:xfrm>
            <a:off x="1719263" y="133351"/>
            <a:ext cx="8596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vi-VN" altLang="en-US" sz="2800" b="1" i="1"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rPr>
              <a:t>Tâm trạng lữ khách và tầm tư tưởng của Cao Bá Quát</a:t>
            </a:r>
          </a:p>
        </p:txBody>
      </p:sp>
      <p:sp>
        <p:nvSpPr>
          <p:cNvPr id="33" name="Rectangle 32">
            <a:extLst>
              <a:ext uri="{FF2B5EF4-FFF2-40B4-BE49-F238E27FC236}">
                <a16:creationId xmlns:a16="http://schemas.microsoft.com/office/drawing/2014/main" xmlns="" id="{AA360111-DC1F-4229-9D31-878B424786BA}"/>
              </a:ext>
            </a:extLst>
          </p:cNvPr>
          <p:cNvSpPr/>
          <p:nvPr/>
        </p:nvSpPr>
        <p:spPr>
          <a:xfrm>
            <a:off x="1870076" y="1457326"/>
            <a:ext cx="5294313" cy="982663"/>
          </a:xfrm>
          <a:prstGeom prst="rect">
            <a:avLst/>
          </a:prstGeom>
        </p:spPr>
        <p:txBody>
          <a:bodyPr wrap="none" lIns="34236" tIns="17120" rIns="34236" bIns="17120">
            <a:spAutoFit/>
          </a:bodyPr>
          <a:lstStyle/>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Không </a:t>
            </a: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học được tiên ông phép ngủ</a:t>
            </a:r>
          </a:p>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Trèo non, lội suối, giận khôn vơi</a:t>
            </a:r>
            <a:r>
              <a:rPr kumimoji="0" lang="en-US" sz="2800" b="1" i="1" u="none" strike="noStrike" kern="0" cap="none" spc="0" normalizeH="0" baseline="0" noProof="0" dirty="0">
                <a:ln>
                  <a:noFill/>
                </a:ln>
                <a:solidFill>
                  <a:prstClr val="black"/>
                </a:solidFill>
                <a:effectLst/>
                <a:uLnTx/>
                <a:uFillTx/>
                <a:latin typeface="Calibri Light" panose="020F0302020204030204"/>
                <a:ea typeface="+mn-ea"/>
                <a:cs typeface="+mn-cs"/>
              </a:rPr>
              <a:t>!</a:t>
            </a: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grpSp>
        <p:nvGrpSpPr>
          <p:cNvPr id="35" name="Group 34">
            <a:extLst>
              <a:ext uri="{FF2B5EF4-FFF2-40B4-BE49-F238E27FC236}">
                <a16:creationId xmlns:a16="http://schemas.microsoft.com/office/drawing/2014/main" xmlns="" id="{A0C8FD73-BB12-4148-93C8-4FCB99FCA6BE}"/>
              </a:ext>
            </a:extLst>
          </p:cNvPr>
          <p:cNvGrpSpPr>
            <a:grpSpLocks/>
          </p:cNvGrpSpPr>
          <p:nvPr/>
        </p:nvGrpSpPr>
        <p:grpSpPr bwMode="auto">
          <a:xfrm>
            <a:off x="2301875" y="2133600"/>
            <a:ext cx="1397000" cy="1485900"/>
            <a:chOff x="3021913" y="5397068"/>
            <a:chExt cx="3725950" cy="3964744"/>
          </a:xfrm>
        </p:grpSpPr>
        <p:grpSp>
          <p:nvGrpSpPr>
            <p:cNvPr id="31759" name="Group 38">
              <a:extLst>
                <a:ext uri="{FF2B5EF4-FFF2-40B4-BE49-F238E27FC236}">
                  <a16:creationId xmlns:a16="http://schemas.microsoft.com/office/drawing/2014/main" xmlns="" id="{E5D4F2AD-D4CA-4CA3-9DDA-FE63EAF5CDBC}"/>
                </a:ext>
              </a:extLst>
            </p:cNvPr>
            <p:cNvGrpSpPr>
              <a:grpSpLocks/>
            </p:cNvGrpSpPr>
            <p:nvPr/>
          </p:nvGrpSpPr>
          <p:grpSpPr bwMode="auto">
            <a:xfrm>
              <a:off x="3021913" y="6494016"/>
              <a:ext cx="3255686" cy="2867796"/>
              <a:chOff x="1758216" y="8216574"/>
              <a:chExt cx="3255686" cy="2700352"/>
            </a:xfrm>
          </p:grpSpPr>
          <p:sp>
            <p:nvSpPr>
              <p:cNvPr id="43" name="TextBox 42">
                <a:extLst>
                  <a:ext uri="{FF2B5EF4-FFF2-40B4-BE49-F238E27FC236}">
                    <a16:creationId xmlns:a16="http://schemas.microsoft.com/office/drawing/2014/main" xmlns="" id="{45AA3448-4401-4B08-9754-80A56437BDF5}"/>
                  </a:ext>
                </a:extLst>
              </p:cNvPr>
              <p:cNvSpPr txBox="1">
                <a:spLocks noChangeArrowheads="1"/>
              </p:cNvSpPr>
              <p:nvPr/>
            </p:nvSpPr>
            <p:spPr bwMode="auto">
              <a:xfrm>
                <a:off x="1758216" y="8507863"/>
                <a:ext cx="3255974" cy="2249523"/>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charset="0"/>
                  </a:rPr>
                  <a:t>Điển tích</a:t>
                </a:r>
              </a:p>
            </p:txBody>
          </p:sp>
          <p:sp>
            <p:nvSpPr>
              <p:cNvPr id="44" name="Rounded Rectangle 43">
                <a:extLst>
                  <a:ext uri="{FF2B5EF4-FFF2-40B4-BE49-F238E27FC236}">
                    <a16:creationId xmlns:a16="http://schemas.microsoft.com/office/drawing/2014/main" xmlns="" id="{74B1122F-542D-45DB-9E71-EA44806B7C6E}"/>
                  </a:ext>
                </a:extLst>
              </p:cNvPr>
              <p:cNvSpPr/>
              <p:nvPr/>
            </p:nvSpPr>
            <p:spPr>
              <a:xfrm>
                <a:off x="1758216" y="8216702"/>
                <a:ext cx="3086613" cy="2700224"/>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mn-cs"/>
                </a:endParaRPr>
              </a:p>
            </p:txBody>
          </p:sp>
        </p:grpSp>
        <p:grpSp>
          <p:nvGrpSpPr>
            <p:cNvPr id="40" name="Group 39">
              <a:extLst>
                <a:ext uri="{FF2B5EF4-FFF2-40B4-BE49-F238E27FC236}">
                  <a16:creationId xmlns:a16="http://schemas.microsoft.com/office/drawing/2014/main" xmlns="" id="{F72A15E2-D7E1-4C9F-AB61-BF0BBA075C8E}"/>
                </a:ext>
              </a:extLst>
            </p:cNvPr>
            <p:cNvGrpSpPr/>
            <p:nvPr/>
          </p:nvGrpSpPr>
          <p:grpSpPr>
            <a:xfrm rot="9647722">
              <a:off x="5193437" y="5397068"/>
              <a:ext cx="1554426" cy="1444422"/>
              <a:chOff x="16612436" y="4421407"/>
              <a:chExt cx="4829175" cy="4103688"/>
            </a:xfrm>
            <a:effectLst>
              <a:glow rad="63500">
                <a:schemeClr val="tx1">
                  <a:lumMod val="50000"/>
                  <a:lumOff val="50000"/>
                  <a:alpha val="26000"/>
                </a:schemeClr>
              </a:glow>
            </a:effectLst>
          </p:grpSpPr>
          <p:sp>
            <p:nvSpPr>
              <p:cNvPr id="41" name="Freeform 5">
                <a:extLst>
                  <a:ext uri="{FF2B5EF4-FFF2-40B4-BE49-F238E27FC236}">
                    <a16:creationId xmlns:a16="http://schemas.microsoft.com/office/drawing/2014/main" xmlns="" id="{54B36364-70AF-4ECA-AECF-B22FEC26482C}"/>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2" name="Freeform 6">
                <a:extLst>
                  <a:ext uri="{FF2B5EF4-FFF2-40B4-BE49-F238E27FC236}">
                    <a16:creationId xmlns:a16="http://schemas.microsoft.com/office/drawing/2014/main" xmlns="" id="{315AE1E8-0987-4448-909C-24D23AB24927}"/>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grpSp>
      <p:grpSp>
        <p:nvGrpSpPr>
          <p:cNvPr id="46" name="Group 43">
            <a:extLst>
              <a:ext uri="{FF2B5EF4-FFF2-40B4-BE49-F238E27FC236}">
                <a16:creationId xmlns:a16="http://schemas.microsoft.com/office/drawing/2014/main" xmlns="" id="{F80E53FF-4033-46E9-BBE7-AF91DADEC40D}"/>
              </a:ext>
            </a:extLst>
          </p:cNvPr>
          <p:cNvGrpSpPr>
            <a:grpSpLocks/>
          </p:cNvGrpSpPr>
          <p:nvPr/>
        </p:nvGrpSpPr>
        <p:grpSpPr bwMode="auto">
          <a:xfrm>
            <a:off x="622895" y="4441950"/>
            <a:ext cx="6297595" cy="1841500"/>
            <a:chOff x="4182800" y="6648570"/>
            <a:chExt cx="13272452" cy="4910893"/>
          </a:xfrm>
        </p:grpSpPr>
        <p:sp>
          <p:nvSpPr>
            <p:cNvPr id="47" name="Rectangle 46">
              <a:extLst>
                <a:ext uri="{FF2B5EF4-FFF2-40B4-BE49-F238E27FC236}">
                  <a16:creationId xmlns:a16="http://schemas.microsoft.com/office/drawing/2014/main" xmlns="" id="{CCD08B66-16FD-4DB9-B425-A96764BC05A9}"/>
                </a:ext>
              </a:extLst>
            </p:cNvPr>
            <p:cNvSpPr/>
            <p:nvPr/>
          </p:nvSpPr>
          <p:spPr>
            <a:xfrm>
              <a:off x="5004126" y="6716306"/>
              <a:ext cx="12451126" cy="484315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Ước sao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học được tiên ông phép ngủ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để</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chướng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1758" name="Picture 47">
              <a:extLst>
                <a:ext uri="{FF2B5EF4-FFF2-40B4-BE49-F238E27FC236}">
                  <a16:creationId xmlns:a16="http://schemas.microsoft.com/office/drawing/2014/main" xmlns="" id="{BC9AA146-A854-4F81-9495-29D5220B12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a:extLst>
              <a:ext uri="{FF2B5EF4-FFF2-40B4-BE49-F238E27FC236}">
                <a16:creationId xmlns:a16="http://schemas.microsoft.com/office/drawing/2014/main" xmlns="" id="{1C4E9839-DD24-4B4C-AACF-7AE6809B0308}"/>
              </a:ext>
            </a:extLst>
          </p:cNvPr>
          <p:cNvGrpSpPr>
            <a:grpSpLocks/>
          </p:cNvGrpSpPr>
          <p:nvPr/>
        </p:nvGrpSpPr>
        <p:grpSpPr bwMode="auto">
          <a:xfrm>
            <a:off x="4029075" y="2405064"/>
            <a:ext cx="3359150" cy="1423987"/>
            <a:chOff x="6280936" y="6846626"/>
            <a:chExt cx="8960651" cy="3798086"/>
          </a:xfrm>
        </p:grpSpPr>
        <p:pic>
          <p:nvPicPr>
            <p:cNvPr id="31753" name="Picture 53">
              <a:extLst>
                <a:ext uri="{FF2B5EF4-FFF2-40B4-BE49-F238E27FC236}">
                  <a16:creationId xmlns:a16="http://schemas.microsoft.com/office/drawing/2014/main" xmlns="" id="{56838D97-D863-4350-903F-F70E306CD2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2214">
              <a:off x="6280936" y="7318987"/>
              <a:ext cx="1135096" cy="93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54">
              <a:extLst>
                <a:ext uri="{FF2B5EF4-FFF2-40B4-BE49-F238E27FC236}">
                  <a16:creationId xmlns:a16="http://schemas.microsoft.com/office/drawing/2014/main" xmlns="" id="{A3642539-5F9E-4D71-B8D6-0079FF5F51CB}"/>
                </a:ext>
              </a:extLst>
            </p:cNvPr>
            <p:cNvGrpSpPr>
              <a:grpSpLocks/>
            </p:cNvGrpSpPr>
            <p:nvPr/>
          </p:nvGrpSpPr>
          <p:grpSpPr bwMode="auto">
            <a:xfrm flipH="1">
              <a:off x="7694732" y="6846626"/>
              <a:ext cx="7546855" cy="3798086"/>
              <a:chOff x="799766" y="8216578"/>
              <a:chExt cx="4344982" cy="3572987"/>
            </a:xfrm>
          </p:grpSpPr>
          <p:sp>
            <p:nvSpPr>
              <p:cNvPr id="56" name="TextBox 55">
                <a:extLst>
                  <a:ext uri="{FF2B5EF4-FFF2-40B4-BE49-F238E27FC236}">
                    <a16:creationId xmlns:a16="http://schemas.microsoft.com/office/drawing/2014/main" xmlns="" id="{3CC344AB-31A3-4702-9FEC-71DD3AD31995}"/>
                  </a:ext>
                </a:extLst>
              </p:cNvPr>
              <p:cNvSpPr txBox="1">
                <a:spLocks noChangeArrowheads="1"/>
              </p:cNvSpPr>
              <p:nvPr/>
            </p:nvSpPr>
            <p:spPr bwMode="auto">
              <a:xfrm>
                <a:off x="799766" y="8459556"/>
                <a:ext cx="4315381" cy="3330009"/>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charset="0"/>
                  </a:rPr>
                  <a:t>Lúc leo núi hay lội nước vẫn ngủ say</a:t>
                </a:r>
              </a:p>
            </p:txBody>
          </p:sp>
          <p:sp>
            <p:nvSpPr>
              <p:cNvPr id="57" name="Rounded Rectangle 56">
                <a:extLst>
                  <a:ext uri="{FF2B5EF4-FFF2-40B4-BE49-F238E27FC236}">
                    <a16:creationId xmlns:a16="http://schemas.microsoft.com/office/drawing/2014/main" xmlns="" id="{F100DE63-DB22-4D4B-80FF-C89DAF236530}"/>
                  </a:ext>
                </a:extLst>
              </p:cNvPr>
              <p:cNvSpPr/>
              <p:nvPr/>
            </p:nvSpPr>
            <p:spPr>
              <a:xfrm>
                <a:off x="799766" y="8216578"/>
                <a:ext cx="4344638" cy="3572987"/>
              </a:xfrm>
              <a:prstGeom prst="roundRect">
                <a:avLst>
                  <a:gd name="adj" fmla="val 7951"/>
                </a:avLst>
              </a:prstGeom>
              <a:noFill/>
              <a:ln w="28575">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mn-cs"/>
                </a:endParaRPr>
              </a:p>
            </p:txBody>
          </p:sp>
        </p:grpSp>
      </p:grpSp>
      <p:sp>
        <p:nvSpPr>
          <p:cNvPr id="31752" name="TextBox 37">
            <a:extLst>
              <a:ext uri="{FF2B5EF4-FFF2-40B4-BE49-F238E27FC236}">
                <a16:creationId xmlns:a16="http://schemas.microsoft.com/office/drawing/2014/main" xmlns="" id="{55541D6C-0D27-4EDF-9B13-871DE985FCAC}"/>
              </a:ext>
            </a:extLst>
          </p:cNvPr>
          <p:cNvSpPr txBox="1">
            <a:spLocks noChangeArrowheads="1"/>
          </p:cNvSpPr>
          <p:nvPr/>
        </p:nvSpPr>
        <p:spPr bwMode="auto">
          <a:xfrm>
            <a:off x="1966913" y="622301"/>
            <a:ext cx="5200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Thái độ coi khinh danh lợi </a:t>
            </a:r>
            <a:endPar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D569EF04-1D5B-4365-8C7B-752D9FD2765D}"/>
              </a:ext>
            </a:extLst>
          </p:cNvPr>
          <p:cNvSpPr/>
          <p:nvPr/>
        </p:nvSpPr>
        <p:spPr>
          <a:xfrm>
            <a:off x="2147888" y="388938"/>
            <a:ext cx="5307012" cy="982662"/>
          </a:xfrm>
          <a:prstGeom prst="rect">
            <a:avLst/>
          </a:prstGeom>
        </p:spPr>
        <p:txBody>
          <a:bodyPr wrap="none" lIns="34236" tIns="17120" rIns="34236" bIns="17120">
            <a:spAutoFit/>
          </a:bodyPr>
          <a:lstStyle/>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Không</a:t>
            </a: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học được tiên ông phép ngủ</a:t>
            </a:r>
          </a:p>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Trèo non, lội suối, giận khôn vơi</a:t>
            </a:r>
            <a:r>
              <a:rPr kumimoji="0" lang="en-US" sz="2800" b="1" i="1" u="none" strike="noStrike" kern="0" cap="none" spc="0" normalizeH="0" baseline="0" noProof="0" dirty="0">
                <a:ln>
                  <a:noFill/>
                </a:ln>
                <a:solidFill>
                  <a:prstClr val="black"/>
                </a:solidFill>
                <a:effectLst/>
                <a:uLnTx/>
                <a:uFillTx/>
                <a:latin typeface="Calibri Light" panose="020F0302020204030204"/>
                <a:ea typeface="+mn-ea"/>
                <a:cs typeface="+mn-cs"/>
              </a:rPr>
              <a:t>!</a:t>
            </a:r>
            <a:endPar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2" name="Group 1">
            <a:extLst>
              <a:ext uri="{FF2B5EF4-FFF2-40B4-BE49-F238E27FC236}">
                <a16:creationId xmlns:a16="http://schemas.microsoft.com/office/drawing/2014/main" xmlns="" id="{8EA98330-6033-464C-8F36-631A75E443E4}"/>
              </a:ext>
            </a:extLst>
          </p:cNvPr>
          <p:cNvGrpSpPr>
            <a:grpSpLocks/>
          </p:cNvGrpSpPr>
          <p:nvPr/>
        </p:nvGrpSpPr>
        <p:grpSpPr bwMode="auto">
          <a:xfrm>
            <a:off x="1879600" y="1295401"/>
            <a:ext cx="1398588" cy="1235075"/>
            <a:chOff x="3639599" y="6276684"/>
            <a:chExt cx="3725950" cy="3292147"/>
          </a:xfrm>
        </p:grpSpPr>
        <p:grpSp>
          <p:nvGrpSpPr>
            <p:cNvPr id="33813" name="Group 38">
              <a:extLst>
                <a:ext uri="{FF2B5EF4-FFF2-40B4-BE49-F238E27FC236}">
                  <a16:creationId xmlns:a16="http://schemas.microsoft.com/office/drawing/2014/main" xmlns="" id="{77E75CF8-66A2-41AB-9163-A956AA22E7F4}"/>
                </a:ext>
              </a:extLst>
            </p:cNvPr>
            <p:cNvGrpSpPr>
              <a:grpSpLocks/>
            </p:cNvGrpSpPr>
            <p:nvPr/>
          </p:nvGrpSpPr>
          <p:grpSpPr bwMode="auto">
            <a:xfrm>
              <a:off x="3639599" y="7178178"/>
              <a:ext cx="3449543" cy="2390653"/>
              <a:chOff x="1758216" y="8032532"/>
              <a:chExt cx="3449543" cy="2251068"/>
            </a:xfrm>
          </p:grpSpPr>
          <p:sp>
            <p:nvSpPr>
              <p:cNvPr id="43" name="TextBox 42">
                <a:extLst>
                  <a:ext uri="{FF2B5EF4-FFF2-40B4-BE49-F238E27FC236}">
                    <a16:creationId xmlns:a16="http://schemas.microsoft.com/office/drawing/2014/main" xmlns="" id="{F3C951BF-DFCC-47B2-BA5B-D8C05BDD5F43}"/>
                  </a:ext>
                </a:extLst>
              </p:cNvPr>
              <p:cNvSpPr txBox="1">
                <a:spLocks noChangeArrowheads="1"/>
              </p:cNvSpPr>
              <p:nvPr/>
            </p:nvSpPr>
            <p:spPr bwMode="auto">
              <a:xfrm>
                <a:off x="1758216" y="8032369"/>
                <a:ext cx="3256504" cy="2251231"/>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Phủ</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ounded Rectangle 43">
                <a:extLst>
                  <a:ext uri="{FF2B5EF4-FFF2-40B4-BE49-F238E27FC236}">
                    <a16:creationId xmlns:a16="http://schemas.microsoft.com/office/drawing/2014/main" xmlns="" id="{0C64591B-6486-49A7-8A54-F0F7C7CC1C94}"/>
                  </a:ext>
                </a:extLst>
              </p:cNvPr>
              <p:cNvSpPr/>
              <p:nvPr/>
            </p:nvSpPr>
            <p:spPr>
              <a:xfrm>
                <a:off x="1758216" y="8215655"/>
                <a:ext cx="3451048" cy="2028100"/>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7C69A-618E-4D81-B1E4-EB3545966C85}"/>
                </a:ext>
              </a:extLst>
            </p:cNvPr>
            <p:cNvGrpSpPr/>
            <p:nvPr/>
          </p:nvGrpSpPr>
          <p:grpSpPr>
            <a:xfrm rot="9647722">
              <a:off x="5811123" y="6276684"/>
              <a:ext cx="1554426" cy="1444422"/>
              <a:chOff x="16612436" y="4421407"/>
              <a:chExt cx="4829175" cy="4103688"/>
            </a:xfrm>
            <a:effectLst>
              <a:glow rad="63500">
                <a:schemeClr val="tx1">
                  <a:lumMod val="50000"/>
                  <a:lumOff val="50000"/>
                  <a:alpha val="26000"/>
                </a:schemeClr>
              </a:glow>
            </a:effectLst>
          </p:grpSpPr>
          <p:sp>
            <p:nvSpPr>
              <p:cNvPr id="41" name="Freeform 5">
                <a:extLst>
                  <a:ext uri="{FF2B5EF4-FFF2-40B4-BE49-F238E27FC236}">
                    <a16:creationId xmlns:a16="http://schemas.microsoft.com/office/drawing/2014/main" xmlns="" id="{F7C4848E-CE5B-4A72-A0E1-74252BC33212}"/>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2" name="Freeform 6">
                <a:extLst>
                  <a:ext uri="{FF2B5EF4-FFF2-40B4-BE49-F238E27FC236}">
                    <a16:creationId xmlns:a16="http://schemas.microsoft.com/office/drawing/2014/main" xmlns="" id="{BAAAC31A-D451-4561-AE9C-3822B26DE30E}"/>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grpSp>
      <p:grpSp>
        <p:nvGrpSpPr>
          <p:cNvPr id="46" name="Group 43">
            <a:extLst>
              <a:ext uri="{FF2B5EF4-FFF2-40B4-BE49-F238E27FC236}">
                <a16:creationId xmlns:a16="http://schemas.microsoft.com/office/drawing/2014/main" xmlns="" id="{EAF8EBA9-9D4F-403C-BBC5-02DF623B4A9E}"/>
              </a:ext>
            </a:extLst>
          </p:cNvPr>
          <p:cNvGrpSpPr>
            <a:grpSpLocks/>
          </p:cNvGrpSpPr>
          <p:nvPr/>
        </p:nvGrpSpPr>
        <p:grpSpPr bwMode="auto">
          <a:xfrm>
            <a:off x="410791" y="2067601"/>
            <a:ext cx="5792366" cy="3252179"/>
            <a:chOff x="3020044" y="-1391844"/>
            <a:chExt cx="10829677" cy="11919567"/>
          </a:xfrm>
        </p:grpSpPr>
        <p:sp>
          <p:nvSpPr>
            <p:cNvPr id="47" name="Rectangle 46">
              <a:extLst>
                <a:ext uri="{FF2B5EF4-FFF2-40B4-BE49-F238E27FC236}">
                  <a16:creationId xmlns:a16="http://schemas.microsoft.com/office/drawing/2014/main" xmlns="" id="{668DAE52-DF5A-4F68-8002-016D063CEF1D}"/>
                </a:ext>
              </a:extLst>
            </p:cNvPr>
            <p:cNvSpPr/>
            <p:nvPr/>
          </p:nvSpPr>
          <p:spPr>
            <a:xfrm>
              <a:off x="3020044" y="2236083"/>
              <a:ext cx="10829677" cy="829164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Nhà thơ đối lập với cuộc đời nhưng không quay lưng với cuộc đời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thêm một lần nữa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khẳng định sẽ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r>
              <a:b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b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tiếp tục dấn thân vào con đường đầy chông gai, nhọc nhằn mà mình đã chọn</a:t>
              </a:r>
            </a:p>
          </p:txBody>
        </p:sp>
        <p:pic>
          <p:nvPicPr>
            <p:cNvPr id="33812" name="Picture 47">
              <a:extLst>
                <a:ext uri="{FF2B5EF4-FFF2-40B4-BE49-F238E27FC236}">
                  <a16:creationId xmlns:a16="http://schemas.microsoft.com/office/drawing/2014/main" xmlns="" id="{30335DD7-4038-4E01-B838-7FCB90E71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42660">
              <a:off x="4724382" y="-1391844"/>
              <a:ext cx="1810569" cy="392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xmlns="" id="{DFDA2E07-7E0B-4B14-BCE4-525445C821C9}"/>
              </a:ext>
            </a:extLst>
          </p:cNvPr>
          <p:cNvSpPr txBox="1"/>
          <p:nvPr/>
        </p:nvSpPr>
        <p:spPr>
          <a:xfrm>
            <a:off x="4873626" y="868364"/>
            <a:ext cx="2659063" cy="523875"/>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giận khôn vơi</a:t>
            </a:r>
            <a:r>
              <a:rPr kumimoji="0" lang="en-US" sz="2800" b="1" i="1" u="none" strike="noStrike" kern="0" cap="none" spc="0" normalizeH="0" baseline="0" noProof="0" dirty="0">
                <a:ln>
                  <a:noFill/>
                </a:ln>
                <a:solidFill>
                  <a:srgbClr val="FF0000"/>
                </a:solidFill>
                <a:effectLst/>
                <a:uLnTx/>
                <a:uFillTx/>
                <a:latin typeface="Calibri Light" panose="020F03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25" name="Group 43">
            <a:extLst>
              <a:ext uri="{FF2B5EF4-FFF2-40B4-BE49-F238E27FC236}">
                <a16:creationId xmlns:a16="http://schemas.microsoft.com/office/drawing/2014/main" xmlns="" id="{582A53B8-FA62-412E-974E-81D8DA070C6A}"/>
              </a:ext>
            </a:extLst>
          </p:cNvPr>
          <p:cNvGrpSpPr>
            <a:grpSpLocks/>
          </p:cNvGrpSpPr>
          <p:nvPr/>
        </p:nvGrpSpPr>
        <p:grpSpPr bwMode="auto">
          <a:xfrm>
            <a:off x="5772151" y="2659064"/>
            <a:ext cx="5221197" cy="1462433"/>
            <a:chOff x="3315797" y="6648576"/>
            <a:chExt cx="25897905" cy="8461726"/>
          </a:xfrm>
        </p:grpSpPr>
        <p:sp>
          <p:nvSpPr>
            <p:cNvPr id="26" name="Rectangle 25">
              <a:extLst>
                <a:ext uri="{FF2B5EF4-FFF2-40B4-BE49-F238E27FC236}">
                  <a16:creationId xmlns:a16="http://schemas.microsoft.com/office/drawing/2014/main" xmlns="" id="{479C77F3-F8A8-42C8-8315-C25A375A904B}"/>
                </a:ext>
              </a:extLst>
            </p:cNvPr>
            <p:cNvSpPr/>
            <p:nvPr/>
          </p:nvSpPr>
          <p:spPr>
            <a:xfrm>
              <a:off x="9846991" y="7096637"/>
              <a:ext cx="19366711" cy="8013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Lời cật vấn, tiếng nói nghiêm khắc phê phán bản thân</a:t>
              </a:r>
            </a:p>
          </p:txBody>
        </p:sp>
        <p:pic>
          <p:nvPicPr>
            <p:cNvPr id="33810" name="Picture 26">
              <a:extLst>
                <a:ext uri="{FF2B5EF4-FFF2-40B4-BE49-F238E27FC236}">
                  <a16:creationId xmlns:a16="http://schemas.microsoft.com/office/drawing/2014/main" xmlns="" id="{38901F83-D086-44F5-970E-98C17856C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797" y="6648576"/>
              <a:ext cx="3703251" cy="552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xmlns="" id="{322CA706-CEF3-463A-90FA-42835F744668}"/>
              </a:ext>
            </a:extLst>
          </p:cNvPr>
          <p:cNvGrpSpPr>
            <a:grpSpLocks/>
          </p:cNvGrpSpPr>
          <p:nvPr/>
        </p:nvGrpSpPr>
        <p:grpSpPr bwMode="auto">
          <a:xfrm flipH="1">
            <a:off x="5324476" y="1157288"/>
            <a:ext cx="1736725" cy="1428750"/>
            <a:chOff x="2119443" y="5397068"/>
            <a:chExt cx="4628420" cy="3808670"/>
          </a:xfrm>
        </p:grpSpPr>
        <p:grpSp>
          <p:nvGrpSpPr>
            <p:cNvPr id="33805" name="Group 28">
              <a:extLst>
                <a:ext uri="{FF2B5EF4-FFF2-40B4-BE49-F238E27FC236}">
                  <a16:creationId xmlns:a16="http://schemas.microsoft.com/office/drawing/2014/main" xmlns="" id="{4FE005C1-87D4-43D4-8611-C4DD1B7B6541}"/>
                </a:ext>
              </a:extLst>
            </p:cNvPr>
            <p:cNvGrpSpPr>
              <a:grpSpLocks/>
            </p:cNvGrpSpPr>
            <p:nvPr/>
          </p:nvGrpSpPr>
          <p:grpSpPr bwMode="auto">
            <a:xfrm>
              <a:off x="2119443" y="6494024"/>
              <a:ext cx="3990541" cy="2711714"/>
              <a:chOff x="855746" y="8216577"/>
              <a:chExt cx="3990541" cy="2553382"/>
            </a:xfrm>
          </p:grpSpPr>
          <p:sp>
            <p:nvSpPr>
              <p:cNvPr id="35" name="TextBox 34">
                <a:extLst>
                  <a:ext uri="{FF2B5EF4-FFF2-40B4-BE49-F238E27FC236}">
                    <a16:creationId xmlns:a16="http://schemas.microsoft.com/office/drawing/2014/main" xmlns="" id="{7B899CC7-8865-4AC6-AD01-4C696C834494}"/>
                  </a:ext>
                </a:extLst>
              </p:cNvPr>
              <p:cNvSpPr txBox="1">
                <a:spLocks noChangeArrowheads="1"/>
              </p:cNvSpPr>
              <p:nvPr/>
            </p:nvSpPr>
            <p:spPr bwMode="auto">
              <a:xfrm>
                <a:off x="855746" y="8518566"/>
                <a:ext cx="3790736" cy="2251393"/>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endParaRPr kumimoji="0" lang="vi-VN" sz="280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ounded Rectangle 36">
                <a:extLst>
                  <a:ext uri="{FF2B5EF4-FFF2-40B4-BE49-F238E27FC236}">
                    <a16:creationId xmlns:a16="http://schemas.microsoft.com/office/drawing/2014/main" xmlns="" id="{C3C0CF15-2A3E-4AAC-949D-64358E117FF4}"/>
                  </a:ext>
                </a:extLst>
              </p:cNvPr>
              <p:cNvSpPr/>
              <p:nvPr/>
            </p:nvSpPr>
            <p:spPr>
              <a:xfrm>
                <a:off x="914976" y="8215724"/>
                <a:ext cx="3930349" cy="2522357"/>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D22DB3C4-F980-4714-A21A-9F0AE7793C6F}"/>
                </a:ext>
              </a:extLst>
            </p:cNvPr>
            <p:cNvGrpSpPr/>
            <p:nvPr/>
          </p:nvGrpSpPr>
          <p:grpSpPr>
            <a:xfrm rot="9647722">
              <a:off x="5193437" y="5397068"/>
              <a:ext cx="1554426" cy="1444422"/>
              <a:chOff x="16612436" y="4421407"/>
              <a:chExt cx="4829175" cy="4103688"/>
            </a:xfrm>
            <a:effectLst>
              <a:glow rad="63500">
                <a:schemeClr val="tx1">
                  <a:lumMod val="50000"/>
                  <a:lumOff val="50000"/>
                  <a:alpha val="26000"/>
                </a:schemeClr>
              </a:glow>
            </a:effectLst>
          </p:grpSpPr>
          <p:sp>
            <p:nvSpPr>
              <p:cNvPr id="31" name="Freeform 5">
                <a:extLst>
                  <a:ext uri="{FF2B5EF4-FFF2-40B4-BE49-F238E27FC236}">
                    <a16:creationId xmlns:a16="http://schemas.microsoft.com/office/drawing/2014/main" xmlns="" id="{FF409AC7-42D1-4704-9FCC-8DD7620CFC6C}"/>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6">
                <a:extLst>
                  <a:ext uri="{FF2B5EF4-FFF2-40B4-BE49-F238E27FC236}">
                    <a16:creationId xmlns:a16="http://schemas.microsoft.com/office/drawing/2014/main" xmlns="" id="{F253FCF1-627A-4262-B84B-EEDF7D720860}"/>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 name="Group 36">
            <a:extLst>
              <a:ext uri="{FF2B5EF4-FFF2-40B4-BE49-F238E27FC236}">
                <a16:creationId xmlns:a16="http://schemas.microsoft.com/office/drawing/2014/main" xmlns="" id="{5DE7681A-1883-4CC0-AF1E-9D6B38E7E2CB}"/>
              </a:ext>
            </a:extLst>
          </p:cNvPr>
          <p:cNvGrpSpPr>
            <a:grpSpLocks/>
          </p:cNvGrpSpPr>
          <p:nvPr/>
        </p:nvGrpSpPr>
        <p:grpSpPr bwMode="auto">
          <a:xfrm>
            <a:off x="1454670" y="5519742"/>
            <a:ext cx="9051925" cy="954107"/>
            <a:chOff x="4295039" y="6440242"/>
            <a:chExt cx="14124957" cy="2542982"/>
          </a:xfrm>
        </p:grpSpPr>
        <p:sp>
          <p:nvSpPr>
            <p:cNvPr id="38" name="Rectangle 37">
              <a:extLst>
                <a:ext uri="{FF2B5EF4-FFF2-40B4-BE49-F238E27FC236}">
                  <a16:creationId xmlns:a16="http://schemas.microsoft.com/office/drawing/2014/main" xmlns="" id="{7447E605-0FA0-43F3-A235-CA73FC906833}"/>
                </a:ext>
              </a:extLst>
            </p:cNvPr>
            <p:cNvSpPr/>
            <p:nvPr/>
          </p:nvSpPr>
          <p:spPr>
            <a:xfrm>
              <a:off x="5065445" y="6440242"/>
              <a:ext cx="13354551" cy="254298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Arial" pitchFamily="34" charset="0"/>
                </a:rPr>
                <a:t>Nỗi chán nản của tác giả vì tự mình phải hành hạ thân xác của mình theo đuổi công danh.</a:t>
              </a:r>
            </a:p>
          </p:txBody>
        </p:sp>
        <p:grpSp>
          <p:nvGrpSpPr>
            <p:cNvPr id="33802" name="Group 48">
              <a:extLst>
                <a:ext uri="{FF2B5EF4-FFF2-40B4-BE49-F238E27FC236}">
                  <a16:creationId xmlns:a16="http://schemas.microsoft.com/office/drawing/2014/main" xmlns="" id="{5AD6A1AA-31AD-4B25-8029-043A2C968EE6}"/>
                </a:ext>
              </a:extLst>
            </p:cNvPr>
            <p:cNvGrpSpPr>
              <a:grpSpLocks/>
            </p:cNvGrpSpPr>
            <p:nvPr/>
          </p:nvGrpSpPr>
          <p:grpSpPr bwMode="auto">
            <a:xfrm>
              <a:off x="4295039" y="6596743"/>
              <a:ext cx="675056" cy="553230"/>
              <a:chOff x="3185929" y="8382000"/>
              <a:chExt cx="1235258" cy="598119"/>
            </a:xfrm>
          </p:grpSpPr>
          <p:sp>
            <p:nvSpPr>
              <p:cNvPr id="50" name="Chevron 56">
                <a:extLst>
                  <a:ext uri="{FF2B5EF4-FFF2-40B4-BE49-F238E27FC236}">
                    <a16:creationId xmlns:a16="http://schemas.microsoft.com/office/drawing/2014/main" xmlns="" id="{26DBD871-891B-47F1-A0EF-67B8ED962F35}"/>
                  </a:ext>
                </a:extLst>
              </p:cNvPr>
              <p:cNvSpPr/>
              <p:nvPr/>
            </p:nvSpPr>
            <p:spPr>
              <a:xfrm rot="10800000" flipH="1" flipV="1">
                <a:off x="3707213" y="8382058"/>
                <a:ext cx="716201" cy="599254"/>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Light" panose="020F0302020204030204"/>
                  <a:ea typeface="+mn-ea"/>
                  <a:cs typeface="+mn-cs"/>
                </a:endParaRPr>
              </a:p>
            </p:txBody>
          </p:sp>
          <p:sp>
            <p:nvSpPr>
              <p:cNvPr id="51" name="Chevron 57">
                <a:extLst>
                  <a:ext uri="{FF2B5EF4-FFF2-40B4-BE49-F238E27FC236}">
                    <a16:creationId xmlns:a16="http://schemas.microsoft.com/office/drawing/2014/main" xmlns="" id="{EE4E81BA-D960-466D-ACA5-30EC4CB8D306}"/>
                  </a:ext>
                </a:extLst>
              </p:cNvPr>
              <p:cNvSpPr/>
              <p:nvPr/>
            </p:nvSpPr>
            <p:spPr>
              <a:xfrm rot="10800000" flipH="1" flipV="1">
                <a:off x="3185929" y="8382058"/>
                <a:ext cx="716201" cy="599254"/>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Light" panose="020F0302020204030204"/>
                  <a:ea typeface="+mn-ea"/>
                  <a:cs typeface="+mn-c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2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xmlns="" id="{4C51C3FF-1A8F-4157-A8A4-170853ED1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58" b="5074"/>
          <a:stretch>
            <a:fillRect/>
          </a:stretch>
        </p:blipFill>
        <p:spPr bwMode="auto">
          <a:xfrm>
            <a:off x="7583490" y="4002088"/>
            <a:ext cx="46609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3">
            <a:extLst>
              <a:ext uri="{FF2B5EF4-FFF2-40B4-BE49-F238E27FC236}">
                <a16:creationId xmlns:a16="http://schemas.microsoft.com/office/drawing/2014/main" xmlns="" id="{668C7B95-5D25-4307-A99C-EF758C1D9D54}"/>
              </a:ext>
            </a:extLst>
          </p:cNvPr>
          <p:cNvGrpSpPr>
            <a:grpSpLocks/>
          </p:cNvGrpSpPr>
          <p:nvPr/>
        </p:nvGrpSpPr>
        <p:grpSpPr bwMode="auto">
          <a:xfrm>
            <a:off x="2000250" y="1751014"/>
            <a:ext cx="7829550" cy="822325"/>
            <a:chOff x="4145724" y="5803093"/>
            <a:chExt cx="11845665" cy="2194691"/>
          </a:xfrm>
        </p:grpSpPr>
        <p:sp>
          <p:nvSpPr>
            <p:cNvPr id="35864" name="Rectangle 46">
              <a:extLst>
                <a:ext uri="{FF2B5EF4-FFF2-40B4-BE49-F238E27FC236}">
                  <a16:creationId xmlns:a16="http://schemas.microsoft.com/office/drawing/2014/main" xmlns="" id="{CADE9561-4669-4A5C-BE2A-C91017F65032}"/>
                </a:ext>
              </a:extLst>
            </p:cNvPr>
            <p:cNvSpPr>
              <a:spLocks noChangeArrowheads="1"/>
            </p:cNvSpPr>
            <p:nvPr/>
          </p:nvSpPr>
          <p:spPr bwMode="auto">
            <a:xfrm>
              <a:off x="5022218" y="6602347"/>
              <a:ext cx="10969171" cy="13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Giọng điệu mỉa mai, châm biếm, đả kích</a:t>
              </a:r>
              <a:endPar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5865" name="Picture 47">
              <a:extLst>
                <a:ext uri="{FF2B5EF4-FFF2-40B4-BE49-F238E27FC236}">
                  <a16:creationId xmlns:a16="http://schemas.microsoft.com/office/drawing/2014/main" xmlns="" id="{6A1212EA-3D54-4F93-936A-E2EA1D468C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5724" y="5803093"/>
              <a:ext cx="823084" cy="15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34">
            <a:extLst>
              <a:ext uri="{FF2B5EF4-FFF2-40B4-BE49-F238E27FC236}">
                <a16:creationId xmlns:a16="http://schemas.microsoft.com/office/drawing/2014/main" xmlns="" id="{FE18DD76-0341-44A6-8B9D-3C2F6CEF0A87}"/>
              </a:ext>
            </a:extLst>
          </p:cNvPr>
          <p:cNvSpPr>
            <a:spLocks noChangeArrowheads="1"/>
          </p:cNvSpPr>
          <p:nvPr/>
        </p:nvSpPr>
        <p:spPr bwMode="auto">
          <a:xfrm>
            <a:off x="420690" y="74702"/>
            <a:ext cx="7162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Xưa nay, </a:t>
            </a:r>
            <a:r>
              <a:rPr kumimoji="0" lang="vi-VN"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phường danh lợi</a:t>
            </a: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Tất tả trên đường đời.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Đầu gió hơi men thơm quán rượu,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Người say vô số, tỉnh bao người?</a:t>
            </a:r>
          </a:p>
        </p:txBody>
      </p:sp>
      <p:grpSp>
        <p:nvGrpSpPr>
          <p:cNvPr id="107" name="Group 106">
            <a:extLst>
              <a:ext uri="{FF2B5EF4-FFF2-40B4-BE49-F238E27FC236}">
                <a16:creationId xmlns:a16="http://schemas.microsoft.com/office/drawing/2014/main" xmlns="" id="{328DB3BF-3D84-400F-9CA4-7400C70AC646}"/>
              </a:ext>
            </a:extLst>
          </p:cNvPr>
          <p:cNvGrpSpPr>
            <a:grpSpLocks/>
          </p:cNvGrpSpPr>
          <p:nvPr/>
        </p:nvGrpSpPr>
        <p:grpSpPr bwMode="auto">
          <a:xfrm>
            <a:off x="677865" y="2722652"/>
            <a:ext cx="6256338" cy="523220"/>
            <a:chOff x="4295039" y="6435260"/>
            <a:chExt cx="14124957" cy="1395466"/>
          </a:xfrm>
        </p:grpSpPr>
        <p:sp>
          <p:nvSpPr>
            <p:cNvPr id="108" name="Rectangle 107">
              <a:extLst>
                <a:ext uri="{FF2B5EF4-FFF2-40B4-BE49-F238E27FC236}">
                  <a16:creationId xmlns:a16="http://schemas.microsoft.com/office/drawing/2014/main" xmlns="" id="{C684EB9E-EC9E-4BC2-A6A2-F50598221688}"/>
                </a:ext>
              </a:extLst>
            </p:cNvPr>
            <p:cNvSpPr/>
            <p:nvPr/>
          </p:nvSpPr>
          <p:spPr>
            <a:xfrm>
              <a:off x="5065623" y="6435260"/>
              <a:ext cx="13354373" cy="139546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Chốn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bồ</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chen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chúc</a:t>
              </a:r>
              <a:endPar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5861" name="Group 108">
              <a:extLst>
                <a:ext uri="{FF2B5EF4-FFF2-40B4-BE49-F238E27FC236}">
                  <a16:creationId xmlns:a16="http://schemas.microsoft.com/office/drawing/2014/main" xmlns="" id="{9547190F-1677-49BE-BE74-6AE51557F3EE}"/>
                </a:ext>
              </a:extLst>
            </p:cNvPr>
            <p:cNvGrpSpPr>
              <a:grpSpLocks/>
            </p:cNvGrpSpPr>
            <p:nvPr/>
          </p:nvGrpSpPr>
          <p:grpSpPr bwMode="auto">
            <a:xfrm>
              <a:off x="4295039" y="6596743"/>
              <a:ext cx="675056" cy="553230"/>
              <a:chOff x="3185929" y="8382000"/>
              <a:chExt cx="1235258" cy="598119"/>
            </a:xfrm>
          </p:grpSpPr>
          <p:sp>
            <p:nvSpPr>
              <p:cNvPr id="110" name="Chevron 109">
                <a:extLst>
                  <a:ext uri="{FF2B5EF4-FFF2-40B4-BE49-F238E27FC236}">
                    <a16:creationId xmlns:a16="http://schemas.microsoft.com/office/drawing/2014/main" xmlns="" id="{1095739F-178A-4428-ACC8-FBF0004D2AB3}"/>
                  </a:ext>
                </a:extLst>
              </p:cNvPr>
              <p:cNvSpPr/>
              <p:nvPr/>
            </p:nvSpPr>
            <p:spPr>
              <a:xfrm rot="10800000" flipH="1" flipV="1">
                <a:off x="3704046" y="8381360"/>
                <a:ext cx="714865" cy="599656"/>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111" name="Chevron 110">
                <a:extLst>
                  <a:ext uri="{FF2B5EF4-FFF2-40B4-BE49-F238E27FC236}">
                    <a16:creationId xmlns:a16="http://schemas.microsoft.com/office/drawing/2014/main" xmlns="" id="{BFA65660-A1C1-495E-BFC8-6374F4437F7A}"/>
                  </a:ext>
                </a:extLst>
              </p:cNvPr>
              <p:cNvSpPr/>
              <p:nvPr/>
            </p:nvSpPr>
            <p:spPr>
              <a:xfrm rot="10800000" flipH="1" flipV="1">
                <a:off x="3185929" y="8381360"/>
                <a:ext cx="714869" cy="599656"/>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11" name="TextBox 10">
            <a:extLst>
              <a:ext uri="{FF2B5EF4-FFF2-40B4-BE49-F238E27FC236}">
                <a16:creationId xmlns:a16="http://schemas.microsoft.com/office/drawing/2014/main" xmlns="" id="{19C6D9F0-E8A2-4D42-81F5-6EDACC0F3D74}"/>
              </a:ext>
            </a:extLst>
          </p:cNvPr>
          <p:cNvSpPr txBox="1"/>
          <p:nvPr/>
        </p:nvSpPr>
        <p:spPr>
          <a:xfrm>
            <a:off x="420690" y="509677"/>
            <a:ext cx="1066800" cy="522288"/>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Tất tả</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85" name="Group 43">
            <a:extLst>
              <a:ext uri="{FF2B5EF4-FFF2-40B4-BE49-F238E27FC236}">
                <a16:creationId xmlns:a16="http://schemas.microsoft.com/office/drawing/2014/main" xmlns="" id="{CFC066C0-4ECE-4EAD-BD78-4F1398C976E5}"/>
              </a:ext>
            </a:extLst>
          </p:cNvPr>
          <p:cNvGrpSpPr>
            <a:grpSpLocks/>
          </p:cNvGrpSpPr>
          <p:nvPr/>
        </p:nvGrpSpPr>
        <p:grpSpPr bwMode="auto">
          <a:xfrm>
            <a:off x="642941" y="3319553"/>
            <a:ext cx="4048125" cy="1814513"/>
            <a:chOff x="4182800" y="6602347"/>
            <a:chExt cx="10798509" cy="4842986"/>
          </a:xfrm>
        </p:grpSpPr>
        <p:sp>
          <p:nvSpPr>
            <p:cNvPr id="112" name="Rectangle 111">
              <a:extLst>
                <a:ext uri="{FF2B5EF4-FFF2-40B4-BE49-F238E27FC236}">
                  <a16:creationId xmlns:a16="http://schemas.microsoft.com/office/drawing/2014/main" xmlns="" id="{E05EB3AA-C865-4329-8014-451AB0469ACA}"/>
                </a:ext>
              </a:extLst>
            </p:cNvPr>
            <p:cNvSpPr/>
            <p:nvPr/>
          </p:nvSpPr>
          <p:spPr>
            <a:xfrm>
              <a:off x="5021272" y="6602347"/>
              <a:ext cx="9960037" cy="484298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Công danh, lợi lộc là cái bả cám dỗ ghê gớm khiến nhiều kẻ phải chạy ngược chạy xuôi</a:t>
              </a:r>
            </a:p>
          </p:txBody>
        </p:sp>
        <p:pic>
          <p:nvPicPr>
            <p:cNvPr id="35859" name="Picture 112">
              <a:extLst>
                <a:ext uri="{FF2B5EF4-FFF2-40B4-BE49-F238E27FC236}">
                  <a16:creationId xmlns:a16="http://schemas.microsoft.com/office/drawing/2014/main" xmlns="" id="{192068E4-9EDE-4D89-A61A-34BB8C05C5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 name="Group 114">
            <a:extLst>
              <a:ext uri="{FF2B5EF4-FFF2-40B4-BE49-F238E27FC236}">
                <a16:creationId xmlns:a16="http://schemas.microsoft.com/office/drawing/2014/main" xmlns="" id="{23AA97EE-9449-4D95-A602-DEC567525AD5}"/>
              </a:ext>
            </a:extLst>
          </p:cNvPr>
          <p:cNvGrpSpPr>
            <a:grpSpLocks/>
          </p:cNvGrpSpPr>
          <p:nvPr/>
        </p:nvGrpSpPr>
        <p:grpSpPr bwMode="auto">
          <a:xfrm>
            <a:off x="163515" y="5049927"/>
            <a:ext cx="6360575" cy="523220"/>
            <a:chOff x="4295039" y="6487580"/>
            <a:chExt cx="16964604" cy="1395463"/>
          </a:xfrm>
        </p:grpSpPr>
        <p:sp>
          <p:nvSpPr>
            <p:cNvPr id="116" name="Rectangle 115">
              <a:extLst>
                <a:ext uri="{FF2B5EF4-FFF2-40B4-BE49-F238E27FC236}">
                  <a16:creationId xmlns:a16="http://schemas.microsoft.com/office/drawing/2014/main" xmlns="" id="{91C9D8B9-CA46-4077-9823-5E0CBB77EE7B}"/>
                </a:ext>
              </a:extLst>
            </p:cNvPr>
            <p:cNvSpPr/>
            <p:nvPr/>
          </p:nvSpPr>
          <p:spPr>
            <a:xfrm>
              <a:off x="5065645" y="6487580"/>
              <a:ext cx="16193998" cy="13954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nháo</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ren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hỗn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tạp</a:t>
              </a:r>
              <a:endPar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5855" name="Group 116">
              <a:extLst>
                <a:ext uri="{FF2B5EF4-FFF2-40B4-BE49-F238E27FC236}">
                  <a16:creationId xmlns:a16="http://schemas.microsoft.com/office/drawing/2014/main" xmlns="" id="{B40C378D-7091-4502-83DA-A2059B27EB71}"/>
                </a:ext>
              </a:extLst>
            </p:cNvPr>
            <p:cNvGrpSpPr>
              <a:grpSpLocks/>
            </p:cNvGrpSpPr>
            <p:nvPr/>
          </p:nvGrpSpPr>
          <p:grpSpPr bwMode="auto">
            <a:xfrm>
              <a:off x="4295039" y="6596743"/>
              <a:ext cx="675056" cy="553230"/>
              <a:chOff x="3185929" y="8382000"/>
              <a:chExt cx="1235258" cy="598119"/>
            </a:xfrm>
          </p:grpSpPr>
          <p:sp>
            <p:nvSpPr>
              <p:cNvPr id="118" name="Chevron 109">
                <a:extLst>
                  <a:ext uri="{FF2B5EF4-FFF2-40B4-BE49-F238E27FC236}">
                    <a16:creationId xmlns:a16="http://schemas.microsoft.com/office/drawing/2014/main" xmlns="" id="{1FAE5BBA-E2BA-4534-8B0A-E3EF177AE311}"/>
                  </a:ext>
                </a:extLst>
              </p:cNvPr>
              <p:cNvSpPr/>
              <p:nvPr/>
            </p:nvSpPr>
            <p:spPr>
              <a:xfrm rot="10800000" flipH="1" flipV="1">
                <a:off x="3705035" y="8382995"/>
                <a:ext cx="712799" cy="595077"/>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119" name="Chevron 110">
                <a:extLst>
                  <a:ext uri="{FF2B5EF4-FFF2-40B4-BE49-F238E27FC236}">
                    <a16:creationId xmlns:a16="http://schemas.microsoft.com/office/drawing/2014/main" xmlns="" id="{55FC08EC-C2BA-43F8-AF2F-5AA3642F0854}"/>
                  </a:ext>
                </a:extLst>
              </p:cNvPr>
              <p:cNvSpPr/>
              <p:nvPr/>
            </p:nvSpPr>
            <p:spPr>
              <a:xfrm rot="10800000" flipH="1" flipV="1">
                <a:off x="3185929" y="8382995"/>
                <a:ext cx="712799" cy="595077"/>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12" name="TextBox 11">
            <a:extLst>
              <a:ext uri="{FF2B5EF4-FFF2-40B4-BE49-F238E27FC236}">
                <a16:creationId xmlns:a16="http://schemas.microsoft.com/office/drawing/2014/main" xmlns="" id="{26F9CF6C-0EA9-4AF7-9D80-C0FF2151CB12}"/>
              </a:ext>
            </a:extLst>
          </p:cNvPr>
          <p:cNvSpPr txBox="1">
            <a:spLocks noChangeArrowheads="1"/>
          </p:cNvSpPr>
          <p:nvPr/>
        </p:nvSpPr>
        <p:spPr bwMode="auto">
          <a:xfrm>
            <a:off x="2259015" y="928777"/>
            <a:ext cx="99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men</a:t>
            </a:r>
            <a:endPar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xmlns="" id="{7D445863-38C9-4F54-AD98-77FC81CDD886}"/>
              </a:ext>
            </a:extLst>
          </p:cNvPr>
          <p:cNvSpPr txBox="1">
            <a:spLocks noChangeArrowheads="1"/>
          </p:cNvSpPr>
          <p:nvPr/>
        </p:nvSpPr>
        <p:spPr bwMode="auto">
          <a:xfrm>
            <a:off x="4687890" y="936716"/>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rượu</a:t>
            </a:r>
            <a:endPar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grpSp>
        <p:nvGrpSpPr>
          <p:cNvPr id="120" name="Group 43">
            <a:extLst>
              <a:ext uri="{FF2B5EF4-FFF2-40B4-BE49-F238E27FC236}">
                <a16:creationId xmlns:a16="http://schemas.microsoft.com/office/drawing/2014/main" xmlns="" id="{4A940B3A-1035-4711-AFB3-4E781D0FF67D}"/>
              </a:ext>
            </a:extLst>
          </p:cNvPr>
          <p:cNvGrpSpPr>
            <a:grpSpLocks/>
          </p:cNvGrpSpPr>
          <p:nvPr/>
        </p:nvGrpSpPr>
        <p:grpSpPr bwMode="auto">
          <a:xfrm>
            <a:off x="1411291" y="5791291"/>
            <a:ext cx="5827713" cy="954087"/>
            <a:chOff x="4182800" y="6400447"/>
            <a:chExt cx="15540502" cy="2544620"/>
          </a:xfrm>
        </p:grpSpPr>
        <p:sp>
          <p:nvSpPr>
            <p:cNvPr id="121" name="Rectangle 120">
              <a:extLst>
                <a:ext uri="{FF2B5EF4-FFF2-40B4-BE49-F238E27FC236}">
                  <a16:creationId xmlns:a16="http://schemas.microsoft.com/office/drawing/2014/main" xmlns="" id="{78BD84A6-10F7-47BB-9212-6621FF13C0E7}"/>
                </a:ext>
              </a:extLst>
            </p:cNvPr>
            <p:cNvSpPr/>
            <p:nvPr/>
          </p:nvSpPr>
          <p:spPr>
            <a:xfrm>
              <a:off x="5004063" y="6400447"/>
              <a:ext cx="14719239" cy="254462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Arial" pitchFamily="34" charset="0"/>
                </a:rPr>
                <a:t>Danh lợi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cũng là một thứ rượu dễ làm say lòng người.</a:t>
              </a:r>
            </a:p>
          </p:txBody>
        </p:sp>
        <p:pic>
          <p:nvPicPr>
            <p:cNvPr id="35853" name="Picture 121">
              <a:extLst>
                <a:ext uri="{FF2B5EF4-FFF2-40B4-BE49-F238E27FC236}">
                  <a16:creationId xmlns:a16="http://schemas.microsoft.com/office/drawing/2014/main" xmlns="" id="{8A8DD296-53DC-49DD-A116-79E861245B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wipe(left)">
                                      <p:cBhvr>
                                        <p:cTn id="24" dur="500"/>
                                        <p:tgtEl>
                                          <p:spTgt spid="1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left)">
                                      <p:cBhvr>
                                        <p:cTn id="37" dur="500"/>
                                        <p:tgtEl>
                                          <p:spTgt spid="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15"/>
                                        </p:tgtEl>
                                        <p:attrNameLst>
                                          <p:attrName>style.visibility</p:attrName>
                                        </p:attrNameLst>
                                      </p:cBhvr>
                                      <p:to>
                                        <p:strVal val="visible"/>
                                      </p:to>
                                    </p:set>
                                    <p:animEffect transition="in" filter="wipe(left)">
                                      <p:cBhvr>
                                        <p:cTn id="42" dur="500"/>
                                        <p:tgtEl>
                                          <p:spTgt spid="1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wipe(left)">
                                      <p:cBhvr>
                                        <p:cTn id="4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7">
            <a:extLst>
              <a:ext uri="{FF2B5EF4-FFF2-40B4-BE49-F238E27FC236}">
                <a16:creationId xmlns:a16="http://schemas.microsoft.com/office/drawing/2014/main" xmlns="" id="{6E049DA3-25A5-43A7-A0BD-DC95E0C7B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386" y="3587750"/>
            <a:ext cx="5129213"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3">
            <a:extLst>
              <a:ext uri="{FF2B5EF4-FFF2-40B4-BE49-F238E27FC236}">
                <a16:creationId xmlns:a16="http://schemas.microsoft.com/office/drawing/2014/main" xmlns="" id="{3D27E85A-C1BE-4C4A-8696-ABDCFB63F375}"/>
              </a:ext>
            </a:extLst>
          </p:cNvPr>
          <p:cNvGrpSpPr>
            <a:grpSpLocks/>
          </p:cNvGrpSpPr>
          <p:nvPr/>
        </p:nvGrpSpPr>
        <p:grpSpPr bwMode="auto">
          <a:xfrm>
            <a:off x="1833564" y="1760538"/>
            <a:ext cx="4262437" cy="2246312"/>
            <a:chOff x="4182800" y="6602347"/>
            <a:chExt cx="9905643" cy="5992171"/>
          </a:xfrm>
        </p:grpSpPr>
        <p:sp>
          <p:nvSpPr>
            <p:cNvPr id="47" name="Rectangle 46">
              <a:extLst>
                <a:ext uri="{FF2B5EF4-FFF2-40B4-BE49-F238E27FC236}">
                  <a16:creationId xmlns:a16="http://schemas.microsoft.com/office/drawing/2014/main" xmlns="" id="{48E7ACB0-88B0-41CE-90F6-3E99FE8E7EEB}"/>
                </a:ext>
              </a:extLst>
            </p:cNvPr>
            <p:cNvSpPr/>
            <p:nvPr/>
          </p:nvSpPr>
          <p:spPr>
            <a:xfrm>
              <a:off x="5023950" y="6602347"/>
              <a:ext cx="9064493" cy="599217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Kẻ tiểu nhân</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vô</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đang say hơi men danh lợi, chấp nhận vất vả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tất tả</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mưu cầu công danh cho lợi ích bản thân.</a:t>
              </a:r>
            </a:p>
          </p:txBody>
        </p:sp>
        <p:pic>
          <p:nvPicPr>
            <p:cNvPr id="37898" name="Picture 47">
              <a:extLst>
                <a:ext uri="{FF2B5EF4-FFF2-40B4-BE49-F238E27FC236}">
                  <a16:creationId xmlns:a16="http://schemas.microsoft.com/office/drawing/2014/main" xmlns="" id="{B010B481-7AE3-4ED3-8059-C98FDFAB4C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34">
            <a:extLst>
              <a:ext uri="{FF2B5EF4-FFF2-40B4-BE49-F238E27FC236}">
                <a16:creationId xmlns:a16="http://schemas.microsoft.com/office/drawing/2014/main" xmlns="" id="{FA671F75-DD79-4708-A266-371B93FE02DA}"/>
              </a:ext>
            </a:extLst>
          </p:cNvPr>
          <p:cNvSpPr/>
          <p:nvPr/>
        </p:nvSpPr>
        <p:spPr>
          <a:xfrm>
            <a:off x="1676400" y="-85725"/>
            <a:ext cx="7467600" cy="181610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Xưa nay, phường danh lợi,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Tất tả trên đường đời.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Đầu gió hơi men thơm quán rượu,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Người say vô số</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 tỉnh bao người?</a:t>
            </a:r>
          </a:p>
        </p:txBody>
      </p:sp>
      <p:grpSp>
        <p:nvGrpSpPr>
          <p:cNvPr id="112" name="Group 43">
            <a:extLst>
              <a:ext uri="{FF2B5EF4-FFF2-40B4-BE49-F238E27FC236}">
                <a16:creationId xmlns:a16="http://schemas.microsoft.com/office/drawing/2014/main" xmlns="" id="{51E21959-1F75-4E9B-B16F-3AE3BA79C7B8}"/>
              </a:ext>
            </a:extLst>
          </p:cNvPr>
          <p:cNvGrpSpPr>
            <a:grpSpLocks/>
          </p:cNvGrpSpPr>
          <p:nvPr/>
        </p:nvGrpSpPr>
        <p:grpSpPr bwMode="auto">
          <a:xfrm>
            <a:off x="6118225" y="1897063"/>
            <a:ext cx="4629150" cy="1816100"/>
            <a:chOff x="4182800" y="6602347"/>
            <a:chExt cx="12344678" cy="4842986"/>
          </a:xfrm>
        </p:grpSpPr>
        <p:sp>
          <p:nvSpPr>
            <p:cNvPr id="113" name="Rectangle 112">
              <a:extLst>
                <a:ext uri="{FF2B5EF4-FFF2-40B4-BE49-F238E27FC236}">
                  <a16:creationId xmlns:a16="http://schemas.microsoft.com/office/drawing/2014/main" xmlns="" id="{8BFA3DE6-9BF9-415C-8326-51BC36D89EA3}"/>
                </a:ext>
              </a:extLst>
            </p:cNvPr>
            <p:cNvSpPr/>
            <p:nvPr/>
          </p:nvSpPr>
          <p:spPr>
            <a:xfrm>
              <a:off x="5021019" y="6602347"/>
              <a:ext cx="11506459" cy="484298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Người tỉnh táo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bao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Mấy ai có thể đủ tỉnh táo để thoát khỏi sức cám dỗ ghê gớm của danh lợi?</a:t>
              </a:r>
            </a:p>
          </p:txBody>
        </p:sp>
        <p:pic>
          <p:nvPicPr>
            <p:cNvPr id="37896" name="Picture 113">
              <a:extLst>
                <a:ext uri="{FF2B5EF4-FFF2-40B4-BE49-F238E27FC236}">
                  <a16:creationId xmlns:a16="http://schemas.microsoft.com/office/drawing/2014/main" xmlns="" id="{F0485DF9-1F81-4804-8F94-85AA004F4E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xmlns="" id="{10B21D8A-3A85-47AF-BD4C-84946B373EE3}"/>
              </a:ext>
            </a:extLst>
          </p:cNvPr>
          <p:cNvSpPr txBox="1"/>
          <p:nvPr/>
        </p:nvSpPr>
        <p:spPr>
          <a:xfrm>
            <a:off x="4138613" y="1204914"/>
            <a:ext cx="2514600" cy="522287"/>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tỉnh bao người</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left)">
                                      <p:cBhvr>
                                        <p:cTn id="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6">
            <a:extLst>
              <a:ext uri="{FF2B5EF4-FFF2-40B4-BE49-F238E27FC236}">
                <a16:creationId xmlns:a16="http://schemas.microsoft.com/office/drawing/2014/main" xmlns="" id="{E517380E-A91F-417F-98C8-73466177E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23" y="4880225"/>
            <a:ext cx="3313725" cy="190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 name="Group 134">
            <a:extLst>
              <a:ext uri="{FF2B5EF4-FFF2-40B4-BE49-F238E27FC236}">
                <a16:creationId xmlns:a16="http://schemas.microsoft.com/office/drawing/2014/main" xmlns="" id="{53C472C0-B417-43FD-AC2A-4AADB3227607}"/>
              </a:ext>
            </a:extLst>
          </p:cNvPr>
          <p:cNvGrpSpPr>
            <a:grpSpLocks/>
          </p:cNvGrpSpPr>
          <p:nvPr/>
        </p:nvGrpSpPr>
        <p:grpSpPr bwMode="auto">
          <a:xfrm>
            <a:off x="1989138" y="1798639"/>
            <a:ext cx="1503362" cy="1106487"/>
            <a:chOff x="887620" y="8216577"/>
            <a:chExt cx="4008967" cy="2779039"/>
          </a:xfrm>
        </p:grpSpPr>
        <p:sp>
          <p:nvSpPr>
            <p:cNvPr id="136" name="TextBox 135">
              <a:extLst>
                <a:ext uri="{FF2B5EF4-FFF2-40B4-BE49-F238E27FC236}">
                  <a16:creationId xmlns:a16="http://schemas.microsoft.com/office/drawing/2014/main" xmlns="" id="{D6731811-CA24-4395-8F43-5CEFD8D7FF21}"/>
                </a:ext>
              </a:extLst>
            </p:cNvPr>
            <p:cNvSpPr txBox="1">
              <a:spLocks noChangeArrowheads="1"/>
            </p:cNvSpPr>
            <p:nvPr/>
          </p:nvSpPr>
          <p:spPr bwMode="auto">
            <a:xfrm>
              <a:off x="1031553" y="8507637"/>
              <a:ext cx="3865034" cy="2252738"/>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7" name="Rounded Rectangle 136">
              <a:extLst>
                <a:ext uri="{FF2B5EF4-FFF2-40B4-BE49-F238E27FC236}">
                  <a16:creationId xmlns:a16="http://schemas.microsoft.com/office/drawing/2014/main" xmlns="" id="{85CDEB3B-EC66-4810-B8BB-32B860C8816F}"/>
                </a:ext>
              </a:extLst>
            </p:cNvPr>
            <p:cNvSpPr/>
            <p:nvPr/>
          </p:nvSpPr>
          <p:spPr>
            <a:xfrm>
              <a:off x="887620" y="8216577"/>
              <a:ext cx="3958167" cy="2779039"/>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sp>
        <p:nvSpPr>
          <p:cNvPr id="39940" name="Rectangle 34">
            <a:extLst>
              <a:ext uri="{FF2B5EF4-FFF2-40B4-BE49-F238E27FC236}">
                <a16:creationId xmlns:a16="http://schemas.microsoft.com/office/drawing/2014/main" xmlns="" id="{249124CF-83DB-4822-8546-C8199FE4D36B}"/>
              </a:ext>
            </a:extLst>
          </p:cNvPr>
          <p:cNvSpPr>
            <a:spLocks noChangeArrowheads="1"/>
          </p:cNvSpPr>
          <p:nvPr/>
        </p:nvSpPr>
        <p:spPr bwMode="auto">
          <a:xfrm>
            <a:off x="1809751" y="23813"/>
            <a:ext cx="76422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Xưa nay, phường danh lợi,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Tất tả trên đường đời.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Đầu gió hơi men thơm quán rượu,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Người say vô số, tỉnh bao người?</a:t>
            </a:r>
          </a:p>
        </p:txBody>
      </p:sp>
      <p:grpSp>
        <p:nvGrpSpPr>
          <p:cNvPr id="115" name="Group 114">
            <a:extLst>
              <a:ext uri="{FF2B5EF4-FFF2-40B4-BE49-F238E27FC236}">
                <a16:creationId xmlns:a16="http://schemas.microsoft.com/office/drawing/2014/main" xmlns="" id="{B8FDE7DE-7256-4EC9-8694-674BE0AE106E}"/>
              </a:ext>
            </a:extLst>
          </p:cNvPr>
          <p:cNvGrpSpPr>
            <a:grpSpLocks/>
          </p:cNvGrpSpPr>
          <p:nvPr/>
        </p:nvGrpSpPr>
        <p:grpSpPr bwMode="auto">
          <a:xfrm flipH="1">
            <a:off x="1670051" y="3371850"/>
            <a:ext cx="2189163" cy="1373302"/>
            <a:chOff x="1758219" y="8216578"/>
            <a:chExt cx="5414946" cy="4343739"/>
          </a:xfrm>
        </p:grpSpPr>
        <p:sp>
          <p:nvSpPr>
            <p:cNvPr id="119" name="TextBox 118">
              <a:extLst>
                <a:ext uri="{FF2B5EF4-FFF2-40B4-BE49-F238E27FC236}">
                  <a16:creationId xmlns:a16="http://schemas.microsoft.com/office/drawing/2014/main" xmlns="" id="{A7D485A3-04B9-4EA8-B720-95DC362189AD}"/>
                </a:ext>
              </a:extLst>
            </p:cNvPr>
            <p:cNvSpPr txBox="1">
              <a:spLocks noChangeArrowheads="1"/>
            </p:cNvSpPr>
            <p:nvPr/>
          </p:nvSpPr>
          <p:spPr bwMode="auto">
            <a:xfrm>
              <a:off x="1860314" y="8362196"/>
              <a:ext cx="5312851" cy="4198121"/>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mn-ea"/>
                  <a:cs typeface="Arial" charset="0"/>
                </a:rPr>
                <a:t>Sự trăn trở về chuyện công danh</a:t>
              </a:r>
            </a:p>
          </p:txBody>
        </p:sp>
        <p:sp>
          <p:nvSpPr>
            <p:cNvPr id="120" name="Rounded Rectangle 119">
              <a:extLst>
                <a:ext uri="{FF2B5EF4-FFF2-40B4-BE49-F238E27FC236}">
                  <a16:creationId xmlns:a16="http://schemas.microsoft.com/office/drawing/2014/main" xmlns="" id="{78C03318-71A8-48D7-B862-91BE27D9BAEA}"/>
                </a:ext>
              </a:extLst>
            </p:cNvPr>
            <p:cNvSpPr/>
            <p:nvPr/>
          </p:nvSpPr>
          <p:spPr>
            <a:xfrm>
              <a:off x="1758219" y="8216578"/>
              <a:ext cx="5414946" cy="4212826"/>
            </a:xfrm>
            <a:prstGeom prst="roundRect">
              <a:avLst>
                <a:gd name="adj" fmla="val 7951"/>
              </a:avLst>
            </a:pr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0000FF"/>
                </a:solidFill>
                <a:effectLst/>
                <a:uLnTx/>
                <a:uFillTx/>
                <a:latin typeface="Calibri" panose="020F0502020204030204"/>
                <a:ea typeface="+mn-ea"/>
                <a:cs typeface="+mn-cs"/>
              </a:endParaRPr>
            </a:p>
          </p:txBody>
        </p:sp>
      </p:grpSp>
      <p:sp>
        <p:nvSpPr>
          <p:cNvPr id="118" name="Freeform 6">
            <a:extLst>
              <a:ext uri="{FF2B5EF4-FFF2-40B4-BE49-F238E27FC236}">
                <a16:creationId xmlns:a16="http://schemas.microsoft.com/office/drawing/2014/main" xmlns="" id="{63C68621-794E-4B70-A81C-F6EF75125581}"/>
              </a:ext>
            </a:extLst>
          </p:cNvPr>
          <p:cNvSpPr>
            <a:spLocks/>
          </p:cNvSpPr>
          <p:nvPr/>
        </p:nvSpPr>
        <p:spPr bwMode="auto">
          <a:xfrm rot="7882270">
            <a:off x="3198814" y="2063751"/>
            <a:ext cx="1146175" cy="11144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4" name="Freeform 5">
            <a:extLst>
              <a:ext uri="{FF2B5EF4-FFF2-40B4-BE49-F238E27FC236}">
                <a16:creationId xmlns:a16="http://schemas.microsoft.com/office/drawing/2014/main" xmlns="" id="{B02A06E7-B9AB-4146-A7F2-2AFFF1B9A412}"/>
              </a:ext>
            </a:extLst>
          </p:cNvPr>
          <p:cNvSpPr>
            <a:spLocks/>
          </p:cNvSpPr>
          <p:nvPr/>
        </p:nvSpPr>
        <p:spPr bwMode="auto">
          <a:xfrm rot="10800000" flipH="1">
            <a:off x="7351714" y="3436939"/>
            <a:ext cx="280987" cy="1201737"/>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6">
              <a:lumMod val="50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45" name="Rectangle 144">
            <a:extLst>
              <a:ext uri="{FF2B5EF4-FFF2-40B4-BE49-F238E27FC236}">
                <a16:creationId xmlns:a16="http://schemas.microsoft.com/office/drawing/2014/main" xmlns="" id="{80154E57-6AA7-4A39-A256-5F7BA9322B42}"/>
              </a:ext>
            </a:extLst>
          </p:cNvPr>
          <p:cNvSpPr/>
          <p:nvPr/>
        </p:nvSpPr>
        <p:spPr>
          <a:xfrm>
            <a:off x="7704138" y="2620964"/>
            <a:ext cx="2843212" cy="310832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Phê phán những kẻ tất tả trên con đường danh lợi, </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r>
            <a:b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đồng thời cũng tự cảnh tỉnh mình trước cái bả công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danh</a:t>
            </a:r>
          </a:p>
        </p:txBody>
      </p:sp>
      <p:grpSp>
        <p:nvGrpSpPr>
          <p:cNvPr id="2" name="Group 1">
            <a:extLst>
              <a:ext uri="{FF2B5EF4-FFF2-40B4-BE49-F238E27FC236}">
                <a16:creationId xmlns:a16="http://schemas.microsoft.com/office/drawing/2014/main" xmlns="" id="{4266E7AC-7549-4460-B318-7FCE5E05FC56}"/>
              </a:ext>
            </a:extLst>
          </p:cNvPr>
          <p:cNvGrpSpPr>
            <a:grpSpLocks/>
          </p:cNvGrpSpPr>
          <p:nvPr/>
        </p:nvGrpSpPr>
        <p:grpSpPr bwMode="auto">
          <a:xfrm>
            <a:off x="4116389" y="2163764"/>
            <a:ext cx="3163887" cy="1660525"/>
            <a:chOff x="6249987" y="6854223"/>
            <a:chExt cx="8437002" cy="4426516"/>
          </a:xfrm>
        </p:grpSpPr>
        <p:grpSp>
          <p:nvGrpSpPr>
            <p:cNvPr id="39952" name="Group 137">
              <a:extLst>
                <a:ext uri="{FF2B5EF4-FFF2-40B4-BE49-F238E27FC236}">
                  <a16:creationId xmlns:a16="http://schemas.microsoft.com/office/drawing/2014/main" xmlns="" id="{23FD7547-6A47-4342-B9B4-CDFEB9ED586C}"/>
                </a:ext>
              </a:extLst>
            </p:cNvPr>
            <p:cNvGrpSpPr>
              <a:grpSpLocks/>
            </p:cNvGrpSpPr>
            <p:nvPr/>
          </p:nvGrpSpPr>
          <p:grpSpPr bwMode="auto">
            <a:xfrm>
              <a:off x="7628508" y="6854223"/>
              <a:ext cx="7058481" cy="4426516"/>
              <a:chOff x="4049751" y="7645916"/>
              <a:chExt cx="6150937" cy="3083328"/>
            </a:xfrm>
          </p:grpSpPr>
          <p:sp>
            <p:nvSpPr>
              <p:cNvPr id="39954" name="TextBox 138">
                <a:extLst>
                  <a:ext uri="{FF2B5EF4-FFF2-40B4-BE49-F238E27FC236}">
                    <a16:creationId xmlns:a16="http://schemas.microsoft.com/office/drawing/2014/main" xmlns="" id="{77E2E20D-3F50-4C92-847F-C53A67C32233}"/>
                  </a:ext>
                </a:extLst>
              </p:cNvPr>
              <p:cNvSpPr txBox="1">
                <a:spLocks noChangeArrowheads="1"/>
              </p:cNvSpPr>
              <p:nvPr/>
            </p:nvSpPr>
            <p:spPr bwMode="auto">
              <a:xfrm>
                <a:off x="4542052" y="7927565"/>
                <a:ext cx="4780300" cy="246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48" tIns="17125" rIns="34248" bIns="1712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0" name="Rounded Rectangle 139">
                <a:extLst>
                  <a:ext uri="{FF2B5EF4-FFF2-40B4-BE49-F238E27FC236}">
                    <a16:creationId xmlns:a16="http://schemas.microsoft.com/office/drawing/2014/main" xmlns="" id="{43E12474-A599-4FA4-9A08-C2763A6D3ED0}"/>
                  </a:ext>
                </a:extLst>
              </p:cNvPr>
              <p:cNvSpPr/>
              <p:nvPr/>
            </p:nvSpPr>
            <p:spPr>
              <a:xfrm>
                <a:off x="4051094" y="7645916"/>
                <a:ext cx="6149594" cy="3083328"/>
              </a:xfrm>
              <a:prstGeom prst="roundRect">
                <a:avLst>
                  <a:gd name="adj" fmla="val 9096"/>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146" name="Straight Arrow Connector 145">
              <a:extLst>
                <a:ext uri="{FF2B5EF4-FFF2-40B4-BE49-F238E27FC236}">
                  <a16:creationId xmlns:a16="http://schemas.microsoft.com/office/drawing/2014/main" xmlns="" id="{9ABBFB6C-E6F6-4987-881C-D62AB2CC452A}"/>
                </a:ext>
              </a:extLst>
            </p:cNvPr>
            <p:cNvCxnSpPr/>
            <p:nvPr/>
          </p:nvCxnSpPr>
          <p:spPr>
            <a:xfrm flipV="1">
              <a:off x="6249987" y="10057733"/>
              <a:ext cx="1189561" cy="1125672"/>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AB6C7882-9D4F-4C23-91F8-4A6FEFF53ECC}"/>
              </a:ext>
            </a:extLst>
          </p:cNvPr>
          <p:cNvGrpSpPr>
            <a:grpSpLocks/>
          </p:cNvGrpSpPr>
          <p:nvPr/>
        </p:nvGrpSpPr>
        <p:grpSpPr bwMode="auto">
          <a:xfrm>
            <a:off x="4094164" y="4064000"/>
            <a:ext cx="3165475" cy="2209800"/>
            <a:chOff x="6251778" y="11002300"/>
            <a:chExt cx="8441283" cy="5894892"/>
          </a:xfrm>
        </p:grpSpPr>
        <p:grpSp>
          <p:nvGrpSpPr>
            <p:cNvPr id="39948" name="Group 140">
              <a:extLst>
                <a:ext uri="{FF2B5EF4-FFF2-40B4-BE49-F238E27FC236}">
                  <a16:creationId xmlns:a16="http://schemas.microsoft.com/office/drawing/2014/main" xmlns="" id="{BA35DD4C-4AF6-449A-BE1C-5F4C918A7F33}"/>
                </a:ext>
              </a:extLst>
            </p:cNvPr>
            <p:cNvGrpSpPr>
              <a:grpSpLocks/>
            </p:cNvGrpSpPr>
            <p:nvPr/>
          </p:nvGrpSpPr>
          <p:grpSpPr bwMode="auto">
            <a:xfrm>
              <a:off x="7545387" y="11002300"/>
              <a:ext cx="7147674" cy="5894892"/>
              <a:chOff x="8420871" y="8776691"/>
              <a:chExt cx="6256874" cy="4550551"/>
            </a:xfrm>
          </p:grpSpPr>
          <p:sp>
            <p:nvSpPr>
              <p:cNvPr id="39950" name="TextBox 141">
                <a:extLst>
                  <a:ext uri="{FF2B5EF4-FFF2-40B4-BE49-F238E27FC236}">
                    <a16:creationId xmlns:a16="http://schemas.microsoft.com/office/drawing/2014/main" xmlns="" id="{9D76D6FC-981F-4482-8AB1-33738AC378F3}"/>
                  </a:ext>
                </a:extLst>
              </p:cNvPr>
              <p:cNvSpPr txBox="1">
                <a:spLocks noChangeArrowheads="1"/>
              </p:cNvSpPr>
              <p:nvPr/>
            </p:nvSpPr>
            <p:spPr bwMode="auto">
              <a:xfrm>
                <a:off x="8420871" y="8820494"/>
                <a:ext cx="6256874" cy="450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48" tIns="17125" rIns="34248" bIns="1712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lạc hậu của học thuật đương thời, sự bảo thủ, trì trệ của nhà Nguyễn </a:t>
                </a:r>
              </a:p>
            </p:txBody>
          </p:sp>
          <p:sp>
            <p:nvSpPr>
              <p:cNvPr id="143" name="Rounded Rectangle 142">
                <a:extLst>
                  <a:ext uri="{FF2B5EF4-FFF2-40B4-BE49-F238E27FC236}">
                    <a16:creationId xmlns:a16="http://schemas.microsoft.com/office/drawing/2014/main" xmlns="" id="{A90004EB-2993-4F05-95C6-11E371AB5AB2}"/>
                  </a:ext>
                </a:extLst>
              </p:cNvPr>
              <p:cNvSpPr/>
              <p:nvPr/>
            </p:nvSpPr>
            <p:spPr>
              <a:xfrm>
                <a:off x="8459499" y="8776691"/>
                <a:ext cx="6203423" cy="4508054"/>
              </a:xfrm>
              <a:prstGeom prst="roundRect">
                <a:avLst>
                  <a:gd name="adj" fmla="val 9096"/>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147" name="Straight Arrow Connector 146">
              <a:extLst>
                <a:ext uri="{FF2B5EF4-FFF2-40B4-BE49-F238E27FC236}">
                  <a16:creationId xmlns:a16="http://schemas.microsoft.com/office/drawing/2014/main" xmlns="" id="{4A6E0090-05D8-4B8E-9585-3FEA8E635C01}"/>
                </a:ext>
              </a:extLst>
            </p:cNvPr>
            <p:cNvCxnSpPr/>
            <p:nvPr/>
          </p:nvCxnSpPr>
          <p:spPr>
            <a:xfrm>
              <a:off x="6251778" y="11252157"/>
              <a:ext cx="1189568" cy="940134"/>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9947" name="Picture 11">
            <a:extLst>
              <a:ext uri="{FF2B5EF4-FFF2-40B4-BE49-F238E27FC236}">
                <a16:creationId xmlns:a16="http://schemas.microsoft.com/office/drawing/2014/main" xmlns="" id="{6E40BF70-8EFD-4FC1-B01C-3ECAA674F4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337" y="123825"/>
            <a:ext cx="3058752" cy="249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500"/>
                                        <p:tgtEl>
                                          <p:spTgt spid="1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fade">
                                      <p:cBhvr>
                                        <p:cTn id="26" dur="500"/>
                                        <p:tgtEl>
                                          <p:spTgt spid="144"/>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45"/>
                                        </p:tgtEl>
                                        <p:attrNameLst>
                                          <p:attrName>style.visibility</p:attrName>
                                        </p:attrNameLst>
                                      </p:cBhvr>
                                      <p:to>
                                        <p:strVal val="visible"/>
                                      </p:to>
                                    </p:set>
                                    <p:animEffect transition="in" filter="fade">
                                      <p:cBhvr>
                                        <p:cTn id="30"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396F079-9E3E-41BE-BFE1-83471611E573}"/>
              </a:ext>
            </a:extLst>
          </p:cNvPr>
          <p:cNvSpPr txBox="1">
            <a:spLocks noChangeArrowheads="1"/>
          </p:cNvSpPr>
          <p:nvPr/>
        </p:nvSpPr>
        <p:spPr bwMode="auto">
          <a:xfrm>
            <a:off x="411231" y="1919410"/>
            <a:ext cx="6205325"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R="0" lvl="0" fontAlgn="auto">
              <a:lnSpc>
                <a:spcPct val="110000"/>
              </a:lnSpc>
              <a:spcBef>
                <a:spcPts val="0"/>
              </a:spcBef>
              <a:spcAft>
                <a:spcPts val="600"/>
              </a:spcAft>
              <a:buClrTx/>
              <a:buSzTx/>
              <a:tabLst/>
              <a:defRPr/>
            </a:pPr>
            <a:r>
              <a:rPr kumimoji="0" lang="en-US" altLang="en-US" sz="2800" b="1" i="1" u="none" strike="noStrike"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altLang="en-US" sz="2800" b="1" i="1" u="none" strike="noStrike"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en-US" sz="2800" b="1" i="1" u="none" strike="noStrike"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r>
              <a:rPr kumimoji="0" lang="en-US" altLang="en-US" sz="2800" b="1" i="1" u="none" strike="noStrike"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(1809 - 1855)</a:t>
            </a:r>
            <a:endParaRPr kumimoji="0" lang="en-US" altLang="en-US" sz="2800" b="0" i="0" u="none" strike="noStrike"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R="0" lvl="0" fontAlgn="auto">
              <a:lnSpc>
                <a:spcPct val="110000"/>
              </a:lnSpc>
              <a:spcBef>
                <a:spcPts val="0"/>
              </a:spcBef>
              <a:spcAft>
                <a:spcPts val="600"/>
              </a:spcAft>
              <a:buClrTx/>
              <a:buSzTx/>
              <a:tabLst/>
              <a:defRPr/>
            </a:pP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CBQ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tự</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Chu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Thần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hiêụ</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Mẫn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Cúc</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Hiên</a:t>
            </a:r>
            <a:endPar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fontAlgn="auto">
              <a:lnSpc>
                <a:spcPct val="110000"/>
              </a:lnSpc>
              <a:spcBef>
                <a:spcPts val="0"/>
              </a:spcBef>
              <a:spcAft>
                <a:spcPts val="600"/>
              </a:spcAft>
              <a:buClrTx/>
              <a:buSzTx/>
              <a:tabLst/>
              <a:defRPr/>
            </a:pP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tham</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cuộc</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khởi</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chống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triều</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đình</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Nguyễn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vào</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1855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trận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đánh</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fontAlgn="auto">
              <a:lnSpc>
                <a:spcPct val="110000"/>
              </a:lnSpc>
              <a:spcBef>
                <a:spcPts val="0"/>
              </a:spcBef>
              <a:spcAft>
                <a:spcPts val="600"/>
              </a:spcAft>
              <a:buClrTx/>
              <a:buSzTx/>
              <a:tabLst/>
              <a:defRPr/>
            </a:pP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thi</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cử</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lận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đận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đỗ</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cử</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vào</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1831,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nhiều</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lần</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vào</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kinh</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Huế</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thi</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đỗ</a:t>
            </a:r>
            <a:r>
              <a:rPr kumimoji="0" lang="en-US" alt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altLang="en-US" b="0" i="0" u="none" strike="noStrike" cap="none" spc="0" normalizeH="0" baseline="0" noProof="0" dirty="0">
              <a:ln>
                <a:noFill/>
              </a:ln>
              <a:effectLst/>
              <a:uLnTx/>
              <a:uFillTx/>
              <a:latin typeface="+mn-lt"/>
            </a:endParaRPr>
          </a:p>
        </p:txBody>
      </p:sp>
      <p:sp>
        <p:nvSpPr>
          <p:cNvPr id="13" name="Oval 12">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1">
            <a:extLst>
              <a:ext uri="{FF2B5EF4-FFF2-40B4-BE49-F238E27FC236}">
                <a16:creationId xmlns:a16="http://schemas.microsoft.com/office/drawing/2014/main" xmlns="" id="{12E01C5A-A0EA-4174-8E11-0695A01DE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29" b="32152"/>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rc 14">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AAF0927B-EA95-44E9-B3A5-1ABB022327F2}"/>
              </a:ext>
            </a:extLst>
          </p:cNvPr>
          <p:cNvPicPr>
            <a:picLocks noChangeAspect="1"/>
          </p:cNvPicPr>
          <p:nvPr/>
        </p:nvPicPr>
        <p:blipFill rotWithShape="1">
          <a:blip r:embed="rId3"/>
          <a:srcRect t="6621" r="3" b="31158"/>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97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1">
            <a:extLst>
              <a:ext uri="{FF2B5EF4-FFF2-40B4-BE49-F238E27FC236}">
                <a16:creationId xmlns:a16="http://schemas.microsoft.com/office/drawing/2014/main" xmlns="" id="{53500951-B2D0-4D10-847B-9E1F4840F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237" y="2217737"/>
            <a:ext cx="33623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 name="Group 106">
            <a:extLst>
              <a:ext uri="{FF2B5EF4-FFF2-40B4-BE49-F238E27FC236}">
                <a16:creationId xmlns:a16="http://schemas.microsoft.com/office/drawing/2014/main" xmlns="" id="{668B2B53-73A6-4B6B-B47F-9167C5C8A943}"/>
              </a:ext>
            </a:extLst>
          </p:cNvPr>
          <p:cNvGrpSpPr>
            <a:grpSpLocks/>
          </p:cNvGrpSpPr>
          <p:nvPr/>
        </p:nvGrpSpPr>
        <p:grpSpPr bwMode="auto">
          <a:xfrm>
            <a:off x="1828800" y="344488"/>
            <a:ext cx="8218488" cy="1816100"/>
            <a:chOff x="4295039" y="6340185"/>
            <a:chExt cx="21916814" cy="4842983"/>
          </a:xfrm>
        </p:grpSpPr>
        <p:sp>
          <p:nvSpPr>
            <p:cNvPr id="108" name="Rectangle 107">
              <a:extLst>
                <a:ext uri="{FF2B5EF4-FFF2-40B4-BE49-F238E27FC236}">
                  <a16:creationId xmlns:a16="http://schemas.microsoft.com/office/drawing/2014/main" xmlns="" id="{B34E01A3-A850-4F98-ABBB-14A6EF074B4D}"/>
                </a:ext>
              </a:extLst>
            </p:cNvPr>
            <p:cNvSpPr/>
            <p:nvPr/>
          </p:nvSpPr>
          <p:spPr>
            <a:xfrm>
              <a:off x="5065535" y="6340185"/>
              <a:ext cx="21146318" cy="4842983"/>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
                  <a:srgbClr val="44546A">
                    <a:lumMod val="75000"/>
                  </a:srgbClr>
                </a:buClr>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Arial" pitchFamily="34" charset="0"/>
                </a:rPr>
                <a:t>Đoạn thơ là sự nhận thức mới của người đi đường: cả xã hội đang nháo nhào tìm kiếm danh lợi vô nghĩa. Và nỗi buồn càng trào dâng khi người đi đường cũng bị cuốn vào con đường ấy.</a:t>
              </a:r>
            </a:p>
          </p:txBody>
        </p:sp>
        <p:grpSp>
          <p:nvGrpSpPr>
            <p:cNvPr id="41993" name="Group 108">
              <a:extLst>
                <a:ext uri="{FF2B5EF4-FFF2-40B4-BE49-F238E27FC236}">
                  <a16:creationId xmlns:a16="http://schemas.microsoft.com/office/drawing/2014/main" xmlns="" id="{26F0B815-BD9C-4061-B049-C0425090727D}"/>
                </a:ext>
              </a:extLst>
            </p:cNvPr>
            <p:cNvGrpSpPr>
              <a:grpSpLocks/>
            </p:cNvGrpSpPr>
            <p:nvPr/>
          </p:nvGrpSpPr>
          <p:grpSpPr bwMode="auto">
            <a:xfrm>
              <a:off x="4295039" y="6596743"/>
              <a:ext cx="675056" cy="553230"/>
              <a:chOff x="3185929" y="8382000"/>
              <a:chExt cx="1235258" cy="598119"/>
            </a:xfrm>
          </p:grpSpPr>
          <p:sp>
            <p:nvSpPr>
              <p:cNvPr id="110" name="Chevron 109">
                <a:extLst>
                  <a:ext uri="{FF2B5EF4-FFF2-40B4-BE49-F238E27FC236}">
                    <a16:creationId xmlns:a16="http://schemas.microsoft.com/office/drawing/2014/main" xmlns="" id="{751B3EF3-8477-48A3-A77D-5114EDBC9BDA}"/>
                  </a:ext>
                </a:extLst>
              </p:cNvPr>
              <p:cNvSpPr/>
              <p:nvPr/>
            </p:nvSpPr>
            <p:spPr>
              <a:xfrm rot="10800000" flipH="1" flipV="1">
                <a:off x="3704961" y="8383813"/>
                <a:ext cx="712698" cy="594994"/>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Calibri Light" panose="020F0302020204030204"/>
                  <a:ea typeface="+mn-ea"/>
                  <a:cs typeface="+mn-cs"/>
                </a:endParaRPr>
              </a:p>
            </p:txBody>
          </p:sp>
          <p:sp>
            <p:nvSpPr>
              <p:cNvPr id="111" name="Chevron 110">
                <a:extLst>
                  <a:ext uri="{FF2B5EF4-FFF2-40B4-BE49-F238E27FC236}">
                    <a16:creationId xmlns:a16="http://schemas.microsoft.com/office/drawing/2014/main" xmlns="" id="{8EFC0599-9D9A-4398-ACB6-49D1255F5CEE}"/>
                  </a:ext>
                </a:extLst>
              </p:cNvPr>
              <p:cNvSpPr/>
              <p:nvPr/>
            </p:nvSpPr>
            <p:spPr>
              <a:xfrm rot="10800000" flipH="1" flipV="1">
                <a:off x="3185929" y="8383813"/>
                <a:ext cx="712698" cy="594994"/>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Calibri Light" panose="020F0302020204030204"/>
                  <a:ea typeface="+mn-ea"/>
                  <a:cs typeface="+mn-cs"/>
                </a:endParaRPr>
              </a:p>
            </p:txBody>
          </p:sp>
        </p:grpSp>
      </p:grpSp>
      <p:grpSp>
        <p:nvGrpSpPr>
          <p:cNvPr id="11" name="Group 10">
            <a:extLst>
              <a:ext uri="{FF2B5EF4-FFF2-40B4-BE49-F238E27FC236}">
                <a16:creationId xmlns:a16="http://schemas.microsoft.com/office/drawing/2014/main" xmlns="" id="{E22006DC-24DA-4F5A-A0AD-EB4C214CAB2F}"/>
              </a:ext>
            </a:extLst>
          </p:cNvPr>
          <p:cNvGrpSpPr>
            <a:grpSpLocks/>
          </p:cNvGrpSpPr>
          <p:nvPr/>
        </p:nvGrpSpPr>
        <p:grpSpPr bwMode="auto">
          <a:xfrm>
            <a:off x="1752600" y="2398713"/>
            <a:ext cx="5715000" cy="1815882"/>
            <a:chOff x="1273648" y="11352524"/>
            <a:chExt cx="20966188" cy="4839869"/>
          </a:xfrm>
        </p:grpSpPr>
        <p:pic>
          <p:nvPicPr>
            <p:cNvPr id="41990" name="Picture 123">
              <a:extLst>
                <a:ext uri="{FF2B5EF4-FFF2-40B4-BE49-F238E27FC236}">
                  <a16:creationId xmlns:a16="http://schemas.microsoft.com/office/drawing/2014/main" xmlns="" id="{38EDE681-EEB7-4947-BAD5-74FDF0407B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3648" y="11352524"/>
              <a:ext cx="1290550" cy="116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9C9A1F86-8360-48A6-ADF9-B26BFEE7587A}"/>
                </a:ext>
              </a:extLst>
            </p:cNvPr>
            <p:cNvSpPr/>
            <p:nvPr/>
          </p:nvSpPr>
          <p:spPr>
            <a:xfrm>
              <a:off x="2519971" y="11352524"/>
              <a:ext cx="19719865" cy="4839869"/>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mn-cs"/>
                </a:rPr>
                <a:t>Người lữ khách là một kẻ sĩ đi tìm chân lý, nhận ra mình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cô độc </a:t>
              </a: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mn-cs"/>
                </a:rPr>
                <a:t>và đối lập rõ rệt với đông đảo phường chạy theo danh lợi</a:t>
              </a:r>
              <a:endParaRPr kumimoji="0" lang="en-US" sz="28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grpSp>
      <p:sp>
        <p:nvSpPr>
          <p:cNvPr id="12" name="Rectangle 11">
            <a:extLst>
              <a:ext uri="{FF2B5EF4-FFF2-40B4-BE49-F238E27FC236}">
                <a16:creationId xmlns:a16="http://schemas.microsoft.com/office/drawing/2014/main" xmlns="" id="{B1C07DB6-F730-4337-8FC1-ED8141CA668F}"/>
              </a:ext>
            </a:extLst>
          </p:cNvPr>
          <p:cNvSpPr/>
          <p:nvPr/>
        </p:nvSpPr>
        <p:spPr>
          <a:xfrm>
            <a:off x="2008188" y="4419600"/>
            <a:ext cx="7669212" cy="1384300"/>
          </a:xfrm>
          <a:prstGeom prst="rect">
            <a:avLst/>
          </a:prstGeom>
          <a:ln>
            <a:solidFill>
              <a:schemeClr val="tx1"/>
            </a:solidFill>
            <a:prstDash val="dash"/>
          </a:ln>
        </p:spPr>
        <p:txBody>
          <a:bodyPr>
            <a:spAutoFit/>
          </a:bodyPr>
          <a:lstStyle/>
          <a:p>
            <a:pPr marL="0" marR="0" lvl="0" indent="0" algn="just" defTabSz="457200" rtl="0" eaLnBrk="1" fontAlgn="auto" latinLnBrk="0" hangingPunct="1">
              <a:lnSpc>
                <a:spcPct val="100000"/>
              </a:lnSpc>
              <a:spcBef>
                <a:spcPts val="0"/>
              </a:spcBef>
              <a:spcAft>
                <a:spcPts val="0"/>
              </a:spcAft>
              <a:buClr>
                <a:srgbClr val="44546A">
                  <a:lumMod val="75000"/>
                </a:srgbClr>
              </a:buClr>
              <a:buSzTx/>
              <a:buFontTx/>
              <a:buNone/>
              <a:tabLst/>
              <a:defRPr/>
            </a:pPr>
            <a:r>
              <a:rPr kumimoji="0" lang="vi-VN"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itchFamily="34" charset="0"/>
              </a:rPr>
              <a:t>Tầm tư tưởng cao rộng của Cao Bá Quát chính là ở chỗ đã nhận thấy rõ tính chất vô nghĩa của lối học khoa cử, của con đường công danh theo lối cũ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6">
            <a:extLst>
              <a:ext uri="{FF2B5EF4-FFF2-40B4-BE49-F238E27FC236}">
                <a16:creationId xmlns:a16="http://schemas.microsoft.com/office/drawing/2014/main" xmlns="" id="{BE1B7162-F7A5-43F4-B43B-6346822B9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600" b="21582"/>
          <a:stretch>
            <a:fillRect/>
          </a:stretch>
        </p:blipFill>
        <p:spPr bwMode="auto">
          <a:xfrm>
            <a:off x="6410914" y="1264222"/>
            <a:ext cx="5589301" cy="548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xmlns="" id="{42F0FBD1-3DBE-4F90-90DA-28A08C609BEE}"/>
              </a:ext>
            </a:extLst>
          </p:cNvPr>
          <p:cNvSpPr/>
          <p:nvPr/>
        </p:nvSpPr>
        <p:spPr>
          <a:xfrm>
            <a:off x="539161" y="852704"/>
            <a:ext cx="7148512" cy="138588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Bãi cát dài, bãi cát dài ơi!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Tính sao đây? Đường bằng mờ mịt,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Đường ghê sợ còn nhiều, đâu ít?</a:t>
            </a:r>
          </a:p>
        </p:txBody>
      </p:sp>
      <p:sp>
        <p:nvSpPr>
          <p:cNvPr id="44036" name="TextBox 112">
            <a:extLst>
              <a:ext uri="{FF2B5EF4-FFF2-40B4-BE49-F238E27FC236}">
                <a16:creationId xmlns:a16="http://schemas.microsoft.com/office/drawing/2014/main" xmlns="" id="{2E85FBAB-F278-42A2-8B70-B61D01048EB4}"/>
              </a:ext>
            </a:extLst>
          </p:cNvPr>
          <p:cNvSpPr txBox="1">
            <a:spLocks noChangeArrowheads="1"/>
          </p:cNvSpPr>
          <p:nvPr/>
        </p:nvSpPr>
        <p:spPr bwMode="auto">
          <a:xfrm>
            <a:off x="408986" y="338354"/>
            <a:ext cx="7148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 Tâm trạng bế tắc của lữ khách </a:t>
            </a:r>
          </a:p>
        </p:txBody>
      </p:sp>
      <p:grpSp>
        <p:nvGrpSpPr>
          <p:cNvPr id="126" name="Group 125">
            <a:extLst>
              <a:ext uri="{FF2B5EF4-FFF2-40B4-BE49-F238E27FC236}">
                <a16:creationId xmlns:a16="http://schemas.microsoft.com/office/drawing/2014/main" xmlns="" id="{1019D194-570D-4B4D-9D9D-DA3F6A79C66D}"/>
              </a:ext>
            </a:extLst>
          </p:cNvPr>
          <p:cNvGrpSpPr>
            <a:grpSpLocks/>
          </p:cNvGrpSpPr>
          <p:nvPr/>
        </p:nvGrpSpPr>
        <p:grpSpPr bwMode="auto">
          <a:xfrm>
            <a:off x="769348" y="2179854"/>
            <a:ext cx="1638300" cy="1000125"/>
            <a:chOff x="2152195" y="5397068"/>
            <a:chExt cx="4595668" cy="2665128"/>
          </a:xfrm>
        </p:grpSpPr>
        <p:grpSp>
          <p:nvGrpSpPr>
            <p:cNvPr id="44045" name="Group 126">
              <a:extLst>
                <a:ext uri="{FF2B5EF4-FFF2-40B4-BE49-F238E27FC236}">
                  <a16:creationId xmlns:a16="http://schemas.microsoft.com/office/drawing/2014/main" xmlns="" id="{4DDE117C-E848-4EFF-8D1E-0C1C3594CAAA}"/>
                </a:ext>
              </a:extLst>
            </p:cNvPr>
            <p:cNvGrpSpPr>
              <a:grpSpLocks/>
            </p:cNvGrpSpPr>
            <p:nvPr/>
          </p:nvGrpSpPr>
          <p:grpSpPr bwMode="auto">
            <a:xfrm>
              <a:off x="2152195" y="5881049"/>
              <a:ext cx="3793578" cy="2181147"/>
              <a:chOff x="888498" y="7639397"/>
              <a:chExt cx="3793578" cy="2053795"/>
            </a:xfrm>
          </p:grpSpPr>
          <p:sp>
            <p:nvSpPr>
              <p:cNvPr id="131" name="TextBox 130">
                <a:extLst>
                  <a:ext uri="{FF2B5EF4-FFF2-40B4-BE49-F238E27FC236}">
                    <a16:creationId xmlns:a16="http://schemas.microsoft.com/office/drawing/2014/main" xmlns="" id="{6A59A9CA-B58B-4F99-9B26-D23F950880D1}"/>
                  </a:ext>
                </a:extLst>
              </p:cNvPr>
              <p:cNvSpPr txBox="1">
                <a:spLocks noChangeArrowheads="1"/>
              </p:cNvSpPr>
              <p:nvPr/>
            </p:nvSpPr>
            <p:spPr bwMode="auto">
              <a:xfrm>
                <a:off x="888498" y="8522084"/>
                <a:ext cx="3794097" cy="1171108"/>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Điệp</a:t>
                </a: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t>
                </a: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từ</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charset="0"/>
                </a:endParaRPr>
              </a:p>
            </p:txBody>
          </p:sp>
          <p:sp>
            <p:nvSpPr>
              <p:cNvPr id="132" name="Rounded Rectangle 131">
                <a:extLst>
                  <a:ext uri="{FF2B5EF4-FFF2-40B4-BE49-F238E27FC236}">
                    <a16:creationId xmlns:a16="http://schemas.microsoft.com/office/drawing/2014/main" xmlns="" id="{27F5C052-B2BC-45E1-94B5-CA54301017FA}"/>
                  </a:ext>
                </a:extLst>
              </p:cNvPr>
              <p:cNvSpPr/>
              <p:nvPr/>
            </p:nvSpPr>
            <p:spPr>
              <a:xfrm>
                <a:off x="915217" y="7637779"/>
                <a:ext cx="3709488" cy="2035495"/>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mn-cs"/>
                </a:endParaRPr>
              </a:p>
            </p:txBody>
          </p:sp>
        </p:grpSp>
        <p:grpSp>
          <p:nvGrpSpPr>
            <p:cNvPr id="128" name="Group 127">
              <a:extLst>
                <a:ext uri="{FF2B5EF4-FFF2-40B4-BE49-F238E27FC236}">
                  <a16:creationId xmlns:a16="http://schemas.microsoft.com/office/drawing/2014/main" xmlns="" id="{31706D45-45D9-4629-B763-748CBAFF943A}"/>
                </a:ext>
              </a:extLst>
            </p:cNvPr>
            <p:cNvGrpSpPr/>
            <p:nvPr/>
          </p:nvGrpSpPr>
          <p:grpSpPr>
            <a:xfrm rot="9647722">
              <a:off x="5193437" y="5397068"/>
              <a:ext cx="1554426" cy="1444422"/>
              <a:chOff x="16612436" y="4421407"/>
              <a:chExt cx="4829175" cy="4103688"/>
            </a:xfrm>
            <a:effectLst>
              <a:glow rad="63500">
                <a:schemeClr val="tx1">
                  <a:lumMod val="50000"/>
                  <a:lumOff val="50000"/>
                  <a:alpha val="26000"/>
                </a:schemeClr>
              </a:glow>
            </a:effectLst>
          </p:grpSpPr>
          <p:sp>
            <p:nvSpPr>
              <p:cNvPr id="129" name="Freeform 5">
                <a:extLst>
                  <a:ext uri="{FF2B5EF4-FFF2-40B4-BE49-F238E27FC236}">
                    <a16:creationId xmlns:a16="http://schemas.microsoft.com/office/drawing/2014/main" xmlns="" id="{5CA62FDC-7648-4AF7-B2C8-39FC22023E5D}"/>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0" name="Freeform 6">
                <a:extLst>
                  <a:ext uri="{FF2B5EF4-FFF2-40B4-BE49-F238E27FC236}">
                    <a16:creationId xmlns:a16="http://schemas.microsoft.com/office/drawing/2014/main" xmlns="" id="{820EDE7A-EE25-4026-ADC0-0896723221F9}"/>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grpSp>
      <p:grpSp>
        <p:nvGrpSpPr>
          <p:cNvPr id="133" name="Group 132">
            <a:extLst>
              <a:ext uri="{FF2B5EF4-FFF2-40B4-BE49-F238E27FC236}">
                <a16:creationId xmlns:a16="http://schemas.microsoft.com/office/drawing/2014/main" xmlns="" id="{1F2DFCF0-9449-4C98-B0E0-0A59E9CF2AFA}"/>
              </a:ext>
            </a:extLst>
          </p:cNvPr>
          <p:cNvGrpSpPr>
            <a:grpSpLocks/>
          </p:cNvGrpSpPr>
          <p:nvPr/>
        </p:nvGrpSpPr>
        <p:grpSpPr bwMode="auto">
          <a:xfrm flipH="1">
            <a:off x="2540998" y="2227478"/>
            <a:ext cx="1690688" cy="995362"/>
            <a:chOff x="2179225" y="5397068"/>
            <a:chExt cx="4568638" cy="2794447"/>
          </a:xfrm>
        </p:grpSpPr>
        <p:grpSp>
          <p:nvGrpSpPr>
            <p:cNvPr id="44041" name="Group 133">
              <a:extLst>
                <a:ext uri="{FF2B5EF4-FFF2-40B4-BE49-F238E27FC236}">
                  <a16:creationId xmlns:a16="http://schemas.microsoft.com/office/drawing/2014/main" xmlns="" id="{C5B371A7-BA30-4686-90E1-D2289301C1C9}"/>
                </a:ext>
              </a:extLst>
            </p:cNvPr>
            <p:cNvGrpSpPr>
              <a:grpSpLocks/>
            </p:cNvGrpSpPr>
            <p:nvPr/>
          </p:nvGrpSpPr>
          <p:grpSpPr bwMode="auto">
            <a:xfrm>
              <a:off x="2179225" y="5639859"/>
              <a:ext cx="3930759" cy="2551656"/>
              <a:chOff x="915528" y="7412287"/>
              <a:chExt cx="3930759" cy="2402670"/>
            </a:xfrm>
          </p:grpSpPr>
          <p:sp>
            <p:nvSpPr>
              <p:cNvPr id="138" name="TextBox 137">
                <a:extLst>
                  <a:ext uri="{FF2B5EF4-FFF2-40B4-BE49-F238E27FC236}">
                    <a16:creationId xmlns:a16="http://schemas.microsoft.com/office/drawing/2014/main" xmlns="" id="{73F04ECC-FA2F-4F8C-9DAF-E69E15548BD1}"/>
                  </a:ext>
                </a:extLst>
              </p:cNvPr>
              <p:cNvSpPr txBox="1">
                <a:spLocks noChangeArrowheads="1"/>
              </p:cNvSpPr>
              <p:nvPr/>
            </p:nvSpPr>
            <p:spPr bwMode="auto">
              <a:xfrm>
                <a:off x="945558" y="7443864"/>
                <a:ext cx="3792183" cy="2371093"/>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Câu</a:t>
                </a: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t>
                </a:r>
                <a:b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b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cảm</a:t>
                </a: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t>
                </a: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thán</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charset="0"/>
                </a:endParaRPr>
              </a:p>
            </p:txBody>
          </p:sp>
          <p:sp>
            <p:nvSpPr>
              <p:cNvPr id="139" name="Rounded Rectangle 138">
                <a:extLst>
                  <a:ext uri="{FF2B5EF4-FFF2-40B4-BE49-F238E27FC236}">
                    <a16:creationId xmlns:a16="http://schemas.microsoft.com/office/drawing/2014/main" xmlns="" id="{DEF1B45A-5CCC-4CF1-AE11-32D7F461468E}"/>
                  </a:ext>
                </a:extLst>
              </p:cNvPr>
              <p:cNvSpPr/>
              <p:nvPr/>
            </p:nvSpPr>
            <p:spPr>
              <a:xfrm>
                <a:off x="915528" y="7410291"/>
                <a:ext cx="3929457" cy="2266179"/>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mn-cs"/>
                </a:endParaRPr>
              </a:p>
            </p:txBody>
          </p:sp>
        </p:grpSp>
        <p:grpSp>
          <p:nvGrpSpPr>
            <p:cNvPr id="135" name="Group 134">
              <a:extLst>
                <a:ext uri="{FF2B5EF4-FFF2-40B4-BE49-F238E27FC236}">
                  <a16:creationId xmlns:a16="http://schemas.microsoft.com/office/drawing/2014/main" xmlns="" id="{D233FBD6-8C8E-408E-8FC6-A85479119351}"/>
                </a:ext>
              </a:extLst>
            </p:cNvPr>
            <p:cNvGrpSpPr/>
            <p:nvPr/>
          </p:nvGrpSpPr>
          <p:grpSpPr>
            <a:xfrm rot="9647722">
              <a:off x="5193437" y="5397068"/>
              <a:ext cx="1554426" cy="1444422"/>
              <a:chOff x="16612436" y="4421407"/>
              <a:chExt cx="4829175" cy="4103688"/>
            </a:xfrm>
            <a:effectLst>
              <a:glow rad="63500">
                <a:schemeClr val="tx1">
                  <a:lumMod val="50000"/>
                  <a:lumOff val="50000"/>
                  <a:alpha val="26000"/>
                </a:schemeClr>
              </a:glow>
            </a:effectLst>
          </p:grpSpPr>
          <p:sp>
            <p:nvSpPr>
              <p:cNvPr id="136" name="Freeform 5">
                <a:extLst>
                  <a:ext uri="{FF2B5EF4-FFF2-40B4-BE49-F238E27FC236}">
                    <a16:creationId xmlns:a16="http://schemas.microsoft.com/office/drawing/2014/main" xmlns="" id="{9F234A23-414E-423D-ADAE-69924CF40109}"/>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7" name="Freeform 6">
                <a:extLst>
                  <a:ext uri="{FF2B5EF4-FFF2-40B4-BE49-F238E27FC236}">
                    <a16:creationId xmlns:a16="http://schemas.microsoft.com/office/drawing/2014/main" xmlns="" id="{33A6FA7F-B367-44E2-9078-7D521E40F945}"/>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grpSp>
      <p:sp>
        <p:nvSpPr>
          <p:cNvPr id="140" name="Freeform 5">
            <a:extLst>
              <a:ext uri="{FF2B5EF4-FFF2-40B4-BE49-F238E27FC236}">
                <a16:creationId xmlns:a16="http://schemas.microsoft.com/office/drawing/2014/main" xmlns="" id="{F73475DF-8207-4CC2-B32E-D02D811F2661}"/>
              </a:ext>
            </a:extLst>
          </p:cNvPr>
          <p:cNvSpPr>
            <a:spLocks/>
          </p:cNvSpPr>
          <p:nvPr/>
        </p:nvSpPr>
        <p:spPr bwMode="auto">
          <a:xfrm rot="16200000" flipH="1">
            <a:off x="2190955" y="2569584"/>
            <a:ext cx="279400" cy="1566863"/>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6">
              <a:lumMod val="50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B9BD5">
                  <a:lumMod val="75000"/>
                </a:srgbClr>
              </a:solidFill>
              <a:effectLst/>
              <a:uLnTx/>
              <a:uFillTx/>
              <a:latin typeface="Calibri Light" panose="020F0302020204030204"/>
              <a:ea typeface="+mn-ea"/>
              <a:cs typeface="+mn-cs"/>
            </a:endParaRPr>
          </a:p>
        </p:txBody>
      </p:sp>
      <p:sp>
        <p:nvSpPr>
          <p:cNvPr id="12" name="Rectangle 11">
            <a:extLst>
              <a:ext uri="{FF2B5EF4-FFF2-40B4-BE49-F238E27FC236}">
                <a16:creationId xmlns:a16="http://schemas.microsoft.com/office/drawing/2014/main" xmlns="" id="{D2126368-39D7-425C-9F94-90B96515B03D}"/>
              </a:ext>
            </a:extLst>
          </p:cNvPr>
          <p:cNvSpPr/>
          <p:nvPr/>
        </p:nvSpPr>
        <p:spPr>
          <a:xfrm>
            <a:off x="502648" y="3756240"/>
            <a:ext cx="5105400" cy="181610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đau đớn, chán nản được tăng lên gấp bội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up)">
                                      <p:cBhvr>
                                        <p:cTn id="14" dur="500"/>
                                        <p:tgtEl>
                                          <p:spTgt spid="1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wipe(up)">
                                      <p:cBhvr>
                                        <p:cTn id="19" dur="500"/>
                                        <p:tgtEl>
                                          <p:spTgt spid="1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wipe(up)">
                                      <p:cBhvr>
                                        <p:cTn id="24" dur="500"/>
                                        <p:tgtEl>
                                          <p:spTgt spid="140"/>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15">
            <a:extLst>
              <a:ext uri="{FF2B5EF4-FFF2-40B4-BE49-F238E27FC236}">
                <a16:creationId xmlns:a16="http://schemas.microsoft.com/office/drawing/2014/main" xmlns="" id="{D352647A-E75F-43C4-9C67-7A22DDB0A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793" y="1514682"/>
            <a:ext cx="6718378" cy="526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xmlns="" id="{49CD0012-E815-4573-B77A-DDFA3FFFB416}"/>
              </a:ext>
            </a:extLst>
          </p:cNvPr>
          <p:cNvSpPr/>
          <p:nvPr/>
        </p:nvSpPr>
        <p:spPr>
          <a:xfrm>
            <a:off x="2101850" y="23813"/>
            <a:ext cx="7194550" cy="138430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Bãi cát dài, bãi cát dài ơi!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Tính sao đây? Đường bằng mờ mịt,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Đường ghê sợ còn nhiều, đâu ít?</a:t>
            </a:r>
          </a:p>
        </p:txBody>
      </p:sp>
      <p:grpSp>
        <p:nvGrpSpPr>
          <p:cNvPr id="126" name="Group 125">
            <a:extLst>
              <a:ext uri="{FF2B5EF4-FFF2-40B4-BE49-F238E27FC236}">
                <a16:creationId xmlns:a16="http://schemas.microsoft.com/office/drawing/2014/main" xmlns="" id="{BED3B4D6-3258-42A9-92C9-28215F717FEC}"/>
              </a:ext>
            </a:extLst>
          </p:cNvPr>
          <p:cNvGrpSpPr>
            <a:grpSpLocks/>
          </p:cNvGrpSpPr>
          <p:nvPr/>
        </p:nvGrpSpPr>
        <p:grpSpPr bwMode="auto">
          <a:xfrm>
            <a:off x="450215" y="1491347"/>
            <a:ext cx="2724150" cy="1017588"/>
            <a:chOff x="1932652" y="5397068"/>
            <a:chExt cx="4815211" cy="2715049"/>
          </a:xfrm>
        </p:grpSpPr>
        <p:grpSp>
          <p:nvGrpSpPr>
            <p:cNvPr id="46093" name="Group 126">
              <a:extLst>
                <a:ext uri="{FF2B5EF4-FFF2-40B4-BE49-F238E27FC236}">
                  <a16:creationId xmlns:a16="http://schemas.microsoft.com/office/drawing/2014/main" xmlns="" id="{C69A9AEE-305D-4172-AAEA-74C97AE0A705}"/>
                </a:ext>
              </a:extLst>
            </p:cNvPr>
            <p:cNvGrpSpPr>
              <a:grpSpLocks/>
            </p:cNvGrpSpPr>
            <p:nvPr/>
          </p:nvGrpSpPr>
          <p:grpSpPr bwMode="auto">
            <a:xfrm>
              <a:off x="1932652" y="5721467"/>
              <a:ext cx="3955396" cy="2390650"/>
              <a:chOff x="668955" y="7489131"/>
              <a:chExt cx="3955396" cy="2251065"/>
            </a:xfrm>
          </p:grpSpPr>
          <p:sp>
            <p:nvSpPr>
              <p:cNvPr id="131" name="TextBox 130">
                <a:extLst>
                  <a:ext uri="{FF2B5EF4-FFF2-40B4-BE49-F238E27FC236}">
                    <a16:creationId xmlns:a16="http://schemas.microsoft.com/office/drawing/2014/main" xmlns="" id="{3BB7EA64-D931-4240-BA50-578C0DF3F93C}"/>
                  </a:ext>
                </a:extLst>
              </p:cNvPr>
              <p:cNvSpPr txBox="1">
                <a:spLocks noChangeArrowheads="1"/>
              </p:cNvSpPr>
              <p:nvPr/>
            </p:nvSpPr>
            <p:spPr bwMode="auto">
              <a:xfrm>
                <a:off x="668955" y="7490777"/>
                <a:ext cx="3880791" cy="2249419"/>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Câu</a:t>
                </a: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t>
                </a: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hỏi</a:t>
                </a: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r>
                <a:b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b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t>
                </a: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tu</a:t>
                </a:r>
                <a:r>
                  <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Arial" charset="0"/>
                  </a:rPr>
                  <a:t> </a:t>
                </a:r>
                <a:r>
                  <a:rPr kumimoji="0" lang="en-US" sz="2800" b="1" i="0" u="none" strike="noStrike" kern="0" cap="none" spc="0" normalizeH="0" baseline="0" noProof="0" dirty="0" err="1">
                    <a:ln>
                      <a:noFill/>
                    </a:ln>
                    <a:solidFill>
                      <a:prstClr val="black"/>
                    </a:solidFill>
                    <a:effectLst/>
                    <a:uLnTx/>
                    <a:uFillTx/>
                    <a:latin typeface="Calibri Light" panose="020F0302020204030204"/>
                    <a:ea typeface="+mn-ea"/>
                    <a:cs typeface="Arial" charset="0"/>
                  </a:rPr>
                  <a:t>từ</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charset="0"/>
                </a:endParaRPr>
              </a:p>
            </p:txBody>
          </p:sp>
          <p:sp>
            <p:nvSpPr>
              <p:cNvPr id="132" name="Rounded Rectangle 131">
                <a:extLst>
                  <a:ext uri="{FF2B5EF4-FFF2-40B4-BE49-F238E27FC236}">
                    <a16:creationId xmlns:a16="http://schemas.microsoft.com/office/drawing/2014/main" xmlns="" id="{E7FC8836-EDF1-45F5-90FC-7F82968F4258}"/>
                  </a:ext>
                </a:extLst>
              </p:cNvPr>
              <p:cNvSpPr/>
              <p:nvPr/>
            </p:nvSpPr>
            <p:spPr>
              <a:xfrm>
                <a:off x="915889" y="7558577"/>
                <a:ext cx="3709620" cy="2113816"/>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Calibri Light" panose="020F0302020204030204"/>
                  <a:ea typeface="+mn-ea"/>
                  <a:cs typeface="+mn-cs"/>
                </a:endParaRPr>
              </a:p>
            </p:txBody>
          </p:sp>
        </p:grpSp>
        <p:grpSp>
          <p:nvGrpSpPr>
            <p:cNvPr id="128" name="Group 127">
              <a:extLst>
                <a:ext uri="{FF2B5EF4-FFF2-40B4-BE49-F238E27FC236}">
                  <a16:creationId xmlns:a16="http://schemas.microsoft.com/office/drawing/2014/main" xmlns="" id="{9DCFE798-BEEB-4843-AB4D-D281BC1886D4}"/>
                </a:ext>
              </a:extLst>
            </p:cNvPr>
            <p:cNvGrpSpPr/>
            <p:nvPr/>
          </p:nvGrpSpPr>
          <p:grpSpPr>
            <a:xfrm rot="9647722">
              <a:off x="5193437" y="5397068"/>
              <a:ext cx="1554426" cy="1444422"/>
              <a:chOff x="16612436" y="4421407"/>
              <a:chExt cx="4829175" cy="4103688"/>
            </a:xfrm>
            <a:effectLst>
              <a:glow rad="63500">
                <a:schemeClr val="tx1">
                  <a:lumMod val="50000"/>
                  <a:lumOff val="50000"/>
                  <a:alpha val="26000"/>
                </a:schemeClr>
              </a:glow>
            </a:effectLst>
          </p:grpSpPr>
          <p:sp>
            <p:nvSpPr>
              <p:cNvPr id="129" name="Freeform 5">
                <a:extLst>
                  <a:ext uri="{FF2B5EF4-FFF2-40B4-BE49-F238E27FC236}">
                    <a16:creationId xmlns:a16="http://schemas.microsoft.com/office/drawing/2014/main" xmlns="" id="{4D556828-40F3-4477-A215-BC91CB55BDC1}"/>
                  </a:ext>
                </a:extLst>
              </p:cNvPr>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0" name="Freeform 6">
                <a:extLst>
                  <a:ext uri="{FF2B5EF4-FFF2-40B4-BE49-F238E27FC236}">
                    <a16:creationId xmlns:a16="http://schemas.microsoft.com/office/drawing/2014/main" xmlns="" id="{29C1D9C6-86DC-42D4-9F91-CF296766D67D}"/>
                  </a:ext>
                </a:extLst>
              </p:cNvPr>
              <p:cNvSpPr>
                <a:spLocks/>
              </p:cNvSpPr>
              <p:nvPr/>
            </p:nvSpPr>
            <p:spPr bwMode="auto">
              <a:xfrm>
                <a:off x="16891842" y="4919881"/>
                <a:ext cx="4256088" cy="2701924"/>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grpSp>
      <p:grpSp>
        <p:nvGrpSpPr>
          <p:cNvPr id="107" name="Group 43">
            <a:extLst>
              <a:ext uri="{FF2B5EF4-FFF2-40B4-BE49-F238E27FC236}">
                <a16:creationId xmlns:a16="http://schemas.microsoft.com/office/drawing/2014/main" xmlns="" id="{1A4DB2C6-C52F-4774-9798-6163E58195B1}"/>
              </a:ext>
            </a:extLst>
          </p:cNvPr>
          <p:cNvGrpSpPr>
            <a:grpSpLocks/>
          </p:cNvGrpSpPr>
          <p:nvPr/>
        </p:nvGrpSpPr>
        <p:grpSpPr bwMode="auto">
          <a:xfrm>
            <a:off x="126365" y="2756586"/>
            <a:ext cx="4891088" cy="954087"/>
            <a:chOff x="4182800" y="6602347"/>
            <a:chExt cx="13043788" cy="2544620"/>
          </a:xfrm>
        </p:grpSpPr>
        <p:sp>
          <p:nvSpPr>
            <p:cNvPr id="108" name="Rectangle 107">
              <a:extLst>
                <a:ext uri="{FF2B5EF4-FFF2-40B4-BE49-F238E27FC236}">
                  <a16:creationId xmlns:a16="http://schemas.microsoft.com/office/drawing/2014/main" xmlns="" id="{A9B126ED-FE85-4F2D-9345-B8F8C7CECDE7}"/>
                </a:ext>
              </a:extLst>
            </p:cNvPr>
            <p:cNvSpPr/>
            <p:nvPr/>
          </p:nvSpPr>
          <p:spPr>
            <a:xfrm>
              <a:off x="5021057" y="6602347"/>
              <a:ext cx="12205531" cy="254462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Băn khoăn tự hỏi: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Arial" pitchFamily="34" charset="0"/>
                </a:rPr>
                <a:t>nên</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đi tiếp hay dừng lại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 </a:t>
              </a:r>
            </a:p>
          </p:txBody>
        </p:sp>
        <p:pic>
          <p:nvPicPr>
            <p:cNvPr id="46092" name="Picture 108">
              <a:extLst>
                <a:ext uri="{FF2B5EF4-FFF2-40B4-BE49-F238E27FC236}">
                  <a16:creationId xmlns:a16="http://schemas.microsoft.com/office/drawing/2014/main" xmlns="" id="{98B24D09-66FD-4A30-89C7-CB30D00FBB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a:extLst>
              <a:ext uri="{FF2B5EF4-FFF2-40B4-BE49-F238E27FC236}">
                <a16:creationId xmlns:a16="http://schemas.microsoft.com/office/drawing/2014/main" xmlns="" id="{FDF72DD3-1173-4E9A-BE9F-372F505F23B5}"/>
              </a:ext>
            </a:extLst>
          </p:cNvPr>
          <p:cNvGrpSpPr>
            <a:grpSpLocks/>
          </p:cNvGrpSpPr>
          <p:nvPr/>
        </p:nvGrpSpPr>
        <p:grpSpPr bwMode="auto">
          <a:xfrm>
            <a:off x="16829" y="3958323"/>
            <a:ext cx="5456237" cy="1815882"/>
            <a:chOff x="4295039" y="6340185"/>
            <a:chExt cx="14332910" cy="4528618"/>
          </a:xfrm>
        </p:grpSpPr>
        <p:sp>
          <p:nvSpPr>
            <p:cNvPr id="111" name="Rectangle 110">
              <a:extLst>
                <a:ext uri="{FF2B5EF4-FFF2-40B4-BE49-F238E27FC236}">
                  <a16:creationId xmlns:a16="http://schemas.microsoft.com/office/drawing/2014/main" xmlns="" id="{87CFFB47-A88D-49E6-9B9E-D96DBF8AB2C7}"/>
                </a:ext>
              </a:extLst>
            </p:cNvPr>
            <p:cNvSpPr/>
            <p:nvPr/>
          </p:nvSpPr>
          <p:spPr>
            <a:xfrm>
              <a:off x="5062352" y="6340185"/>
              <a:ext cx="13565597" cy="452861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Nếu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tiếp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cũng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chẳng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thế</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Bởi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Đường</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bằng</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mờ</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mịt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Đường</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ghê</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sợ</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còn</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nhiều</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nvGrpSpPr>
            <p:cNvPr id="46088" name="Group 111">
              <a:extLst>
                <a:ext uri="{FF2B5EF4-FFF2-40B4-BE49-F238E27FC236}">
                  <a16:creationId xmlns:a16="http://schemas.microsoft.com/office/drawing/2014/main" xmlns="" id="{34CA5701-0C00-4155-874E-F19F28FD646C}"/>
                </a:ext>
              </a:extLst>
            </p:cNvPr>
            <p:cNvGrpSpPr>
              <a:grpSpLocks/>
            </p:cNvGrpSpPr>
            <p:nvPr/>
          </p:nvGrpSpPr>
          <p:grpSpPr bwMode="auto">
            <a:xfrm>
              <a:off x="4295039" y="6596743"/>
              <a:ext cx="675056" cy="553230"/>
              <a:chOff x="3185929" y="8382000"/>
              <a:chExt cx="1235258" cy="598119"/>
            </a:xfrm>
          </p:grpSpPr>
          <p:sp>
            <p:nvSpPr>
              <p:cNvPr id="114" name="Chevron 113">
                <a:extLst>
                  <a:ext uri="{FF2B5EF4-FFF2-40B4-BE49-F238E27FC236}">
                    <a16:creationId xmlns:a16="http://schemas.microsoft.com/office/drawing/2014/main" xmlns="" id="{A011C95F-8395-450A-AA56-C2E77040D298}"/>
                  </a:ext>
                </a:extLst>
              </p:cNvPr>
              <p:cNvSpPr/>
              <p:nvPr/>
            </p:nvSpPr>
            <p:spPr>
              <a:xfrm rot="10800000" flipH="1" flipV="1">
                <a:off x="3704826" y="8382847"/>
                <a:ext cx="717299" cy="599241"/>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Calibri Light" panose="020F0302020204030204"/>
                  <a:ea typeface="+mn-ea"/>
                  <a:cs typeface="Arial" pitchFamily="34" charset="0"/>
                </a:endParaRPr>
              </a:p>
            </p:txBody>
          </p:sp>
          <p:sp>
            <p:nvSpPr>
              <p:cNvPr id="115" name="Chevron 114">
                <a:extLst>
                  <a:ext uri="{FF2B5EF4-FFF2-40B4-BE49-F238E27FC236}">
                    <a16:creationId xmlns:a16="http://schemas.microsoft.com/office/drawing/2014/main" xmlns="" id="{EFEF707D-4318-4DBE-888B-9CEE30574EA2}"/>
                  </a:ext>
                </a:extLst>
              </p:cNvPr>
              <p:cNvSpPr/>
              <p:nvPr/>
            </p:nvSpPr>
            <p:spPr>
              <a:xfrm rot="10800000" flipH="1" flipV="1">
                <a:off x="3185929" y="8382847"/>
                <a:ext cx="717299" cy="599241"/>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Calibri Light" panose="020F0302020204030204"/>
                  <a:ea typeface="+mn-ea"/>
                  <a:cs typeface="Arial"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up)">
                                      <p:cBhvr>
                                        <p:cTn id="14" dur="500"/>
                                        <p:tgtEl>
                                          <p:spTgt spid="1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left)">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19">
            <a:extLst>
              <a:ext uri="{FF2B5EF4-FFF2-40B4-BE49-F238E27FC236}">
                <a16:creationId xmlns:a16="http://schemas.microsoft.com/office/drawing/2014/main" xmlns="" id="{A6EEC49C-F70E-4C9F-8771-F7BDFCF7F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6" y="2286001"/>
            <a:ext cx="6143624" cy="481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xmlns="" id="{5070EE11-8F5F-4101-8120-685E61DD5695}"/>
              </a:ext>
            </a:extLst>
          </p:cNvPr>
          <p:cNvSpPr>
            <a:spLocks noChangeArrowheads="1"/>
          </p:cNvSpPr>
          <p:nvPr/>
        </p:nvSpPr>
        <p:spPr bwMode="auto">
          <a:xfrm>
            <a:off x="2298700" y="153989"/>
            <a:ext cx="7607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Phía bắc núi Bắc, núi muôn trùng,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Phía nam núi Nam, sóng dào dạt</a:t>
            </a: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Anh đứng làm chi trên bãi cát?</a:t>
            </a:r>
          </a:p>
        </p:txBody>
      </p:sp>
      <p:grpSp>
        <p:nvGrpSpPr>
          <p:cNvPr id="107" name="Group 43">
            <a:extLst>
              <a:ext uri="{FF2B5EF4-FFF2-40B4-BE49-F238E27FC236}">
                <a16:creationId xmlns:a16="http://schemas.microsoft.com/office/drawing/2014/main" xmlns="" id="{C324DF07-AA37-4B06-BD4C-5514AA8933B3}"/>
              </a:ext>
            </a:extLst>
          </p:cNvPr>
          <p:cNvGrpSpPr>
            <a:grpSpLocks/>
          </p:cNvGrpSpPr>
          <p:nvPr/>
        </p:nvGrpSpPr>
        <p:grpSpPr bwMode="auto">
          <a:xfrm>
            <a:off x="337248" y="3386210"/>
            <a:ext cx="5462587" cy="954087"/>
            <a:chOff x="4182800" y="6602347"/>
            <a:chExt cx="14567788" cy="2544620"/>
          </a:xfrm>
        </p:grpSpPr>
        <p:sp>
          <p:nvSpPr>
            <p:cNvPr id="48141" name="Rectangle 107">
              <a:extLst>
                <a:ext uri="{FF2B5EF4-FFF2-40B4-BE49-F238E27FC236}">
                  <a16:creationId xmlns:a16="http://schemas.microsoft.com/office/drawing/2014/main" xmlns="" id="{5F450A3B-C5EF-4B5A-95C9-4DFE89AD8BBE}"/>
                </a:ext>
              </a:extLst>
            </p:cNvPr>
            <p:cNvSpPr>
              <a:spLocks noChangeArrowheads="1"/>
            </p:cNvSpPr>
            <p:nvPr/>
          </p:nvSpPr>
          <p:spPr bwMode="auto">
            <a:xfrm>
              <a:off x="5022221" y="6602347"/>
              <a:ext cx="13728367" cy="254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Bế tắc, không tìm thấy lối thoát trên đường đời.</a:t>
              </a:r>
            </a:p>
          </p:txBody>
        </p:sp>
        <p:pic>
          <p:nvPicPr>
            <p:cNvPr id="48142" name="Picture 108">
              <a:extLst>
                <a:ext uri="{FF2B5EF4-FFF2-40B4-BE49-F238E27FC236}">
                  <a16:creationId xmlns:a16="http://schemas.microsoft.com/office/drawing/2014/main" xmlns="" id="{D60C000D-5275-4594-85CC-497A5D46DC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a:extLst>
              <a:ext uri="{FF2B5EF4-FFF2-40B4-BE49-F238E27FC236}">
                <a16:creationId xmlns:a16="http://schemas.microsoft.com/office/drawing/2014/main" xmlns="" id="{332F0DEE-7AA1-4806-8428-59BAFE05BC47}"/>
              </a:ext>
            </a:extLst>
          </p:cNvPr>
          <p:cNvGrpSpPr>
            <a:grpSpLocks/>
          </p:cNvGrpSpPr>
          <p:nvPr/>
        </p:nvGrpSpPr>
        <p:grpSpPr bwMode="auto">
          <a:xfrm>
            <a:off x="367410" y="4633984"/>
            <a:ext cx="5375275" cy="1814512"/>
            <a:chOff x="4295039" y="6340185"/>
            <a:chExt cx="14332910" cy="4842982"/>
          </a:xfrm>
        </p:grpSpPr>
        <p:sp>
          <p:nvSpPr>
            <p:cNvPr id="111" name="Rectangle 110">
              <a:extLst>
                <a:ext uri="{FF2B5EF4-FFF2-40B4-BE49-F238E27FC236}">
                  <a16:creationId xmlns:a16="http://schemas.microsoft.com/office/drawing/2014/main" xmlns="" id="{93500AC7-5A46-4094-9FE5-CF49D33A53F8}"/>
                </a:ext>
              </a:extLst>
            </p:cNvPr>
            <p:cNvSpPr/>
            <p:nvPr/>
          </p:nvSpPr>
          <p:spPr>
            <a:xfrm>
              <a:off x="5065443" y="6340185"/>
              <a:ext cx="13562506" cy="484298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Con đường công danh mà người lữ khách đang đi cũng đã tới bước đường cùng, không lối thoát.</a:t>
              </a:r>
            </a:p>
          </p:txBody>
        </p:sp>
        <p:grpSp>
          <p:nvGrpSpPr>
            <p:cNvPr id="48138" name="Group 111">
              <a:extLst>
                <a:ext uri="{FF2B5EF4-FFF2-40B4-BE49-F238E27FC236}">
                  <a16:creationId xmlns:a16="http://schemas.microsoft.com/office/drawing/2014/main" xmlns="" id="{F3A8C3FD-6401-4852-A51B-3063E7F3B2BF}"/>
                </a:ext>
              </a:extLst>
            </p:cNvPr>
            <p:cNvGrpSpPr>
              <a:grpSpLocks/>
            </p:cNvGrpSpPr>
            <p:nvPr/>
          </p:nvGrpSpPr>
          <p:grpSpPr bwMode="auto">
            <a:xfrm>
              <a:off x="4295039" y="6596743"/>
              <a:ext cx="675056" cy="553230"/>
              <a:chOff x="3185929" y="8382000"/>
              <a:chExt cx="1235258" cy="598119"/>
            </a:xfrm>
          </p:grpSpPr>
          <p:sp>
            <p:nvSpPr>
              <p:cNvPr id="114" name="Chevron 113">
                <a:extLst>
                  <a:ext uri="{FF2B5EF4-FFF2-40B4-BE49-F238E27FC236}">
                    <a16:creationId xmlns:a16="http://schemas.microsoft.com/office/drawing/2014/main" xmlns="" id="{7460A00D-45C2-4852-9867-E00F74EF88B8}"/>
                  </a:ext>
                </a:extLst>
              </p:cNvPr>
              <p:cNvSpPr/>
              <p:nvPr/>
            </p:nvSpPr>
            <p:spPr>
              <a:xfrm rot="10800000" flipH="1" flipV="1">
                <a:off x="3704900" y="8384057"/>
                <a:ext cx="712613" cy="595513"/>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15" name="Chevron 114">
                <a:extLst>
                  <a:ext uri="{FF2B5EF4-FFF2-40B4-BE49-F238E27FC236}">
                    <a16:creationId xmlns:a16="http://schemas.microsoft.com/office/drawing/2014/main" xmlns="" id="{D2B51BC5-4177-48AC-B317-F4440A435564}"/>
                  </a:ext>
                </a:extLst>
              </p:cNvPr>
              <p:cNvSpPr/>
              <p:nvPr/>
            </p:nvSpPr>
            <p:spPr>
              <a:xfrm rot="10800000" flipH="1" flipV="1">
                <a:off x="3185929" y="8384057"/>
                <a:ext cx="712613" cy="595513"/>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16" name="Group 115">
            <a:extLst>
              <a:ext uri="{FF2B5EF4-FFF2-40B4-BE49-F238E27FC236}">
                <a16:creationId xmlns:a16="http://schemas.microsoft.com/office/drawing/2014/main" xmlns="" id="{5E598856-BA5C-4EF7-A5A2-3ED5AA48B349}"/>
              </a:ext>
            </a:extLst>
          </p:cNvPr>
          <p:cNvGrpSpPr>
            <a:grpSpLocks/>
          </p:cNvGrpSpPr>
          <p:nvPr/>
        </p:nvGrpSpPr>
        <p:grpSpPr bwMode="auto">
          <a:xfrm>
            <a:off x="357884" y="1952697"/>
            <a:ext cx="7848600" cy="1384995"/>
            <a:chOff x="2655590" y="7240250"/>
            <a:chExt cx="13783629" cy="4410440"/>
          </a:xfrm>
        </p:grpSpPr>
        <p:sp>
          <p:nvSpPr>
            <p:cNvPr id="48135" name="text 2">
              <a:extLst>
                <a:ext uri="{FF2B5EF4-FFF2-40B4-BE49-F238E27FC236}">
                  <a16:creationId xmlns:a16="http://schemas.microsoft.com/office/drawing/2014/main" xmlns="" id="{10F1F870-D246-4D89-96A1-74B61724CFE0}"/>
                </a:ext>
              </a:extLst>
            </p:cNvPr>
            <p:cNvSpPr>
              <a:spLocks noChangeArrowheads="1"/>
            </p:cNvSpPr>
            <p:nvPr/>
          </p:nvSpPr>
          <p:spPr bwMode="auto">
            <a:xfrm>
              <a:off x="3122116" y="7240250"/>
              <a:ext cx="13317103" cy="441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900"/>
                </a:spcBef>
                <a:spcAft>
                  <a:spcPts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từ chỉ phương hướng không gian rộng lớn (</a:t>
              </a: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núi non, Bắc, Nam</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đều bị chắn lại, không có đường đi </a:t>
              </a:r>
            </a:p>
          </p:txBody>
        </p:sp>
        <p:sp>
          <p:nvSpPr>
            <p:cNvPr id="118" name="Oval 117">
              <a:extLst>
                <a:ext uri="{FF2B5EF4-FFF2-40B4-BE49-F238E27FC236}">
                  <a16:creationId xmlns:a16="http://schemas.microsoft.com/office/drawing/2014/main" xmlns="" id="{559EAF0D-E755-47A4-B6E5-BA369D2EFE3C}"/>
                </a:ext>
              </a:extLst>
            </p:cNvPr>
            <p:cNvSpPr/>
            <p:nvPr/>
          </p:nvSpPr>
          <p:spPr>
            <a:xfrm>
              <a:off x="2655590" y="7437409"/>
              <a:ext cx="301099" cy="30331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wipe(left)">
                                      <p:cBhvr>
                                        <p:cTn id="14" dur="500"/>
                                        <p:tgtEl>
                                          <p:spTgt spid="1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left)">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0">
            <a:extLst>
              <a:ext uri="{FF2B5EF4-FFF2-40B4-BE49-F238E27FC236}">
                <a16:creationId xmlns:a16="http://schemas.microsoft.com/office/drawing/2014/main" xmlns="" id="{D901E082-BB8D-481C-A552-E3F766410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151" y="2286001"/>
            <a:ext cx="5758307" cy="451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xmlns="" id="{AA1EC773-0FB9-4883-89D7-BC806E89B312}"/>
              </a:ext>
            </a:extLst>
          </p:cNvPr>
          <p:cNvSpPr>
            <a:spLocks noChangeArrowheads="1"/>
          </p:cNvSpPr>
          <p:nvPr/>
        </p:nvSpPr>
        <p:spPr bwMode="auto">
          <a:xfrm>
            <a:off x="432283" y="484189"/>
            <a:ext cx="7488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Phía bắc núi Bắc, núi muôn trùng,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Phía nam núi Nam, sóng dào dạt.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Anh đứng làm chi trên bãi cát?</a:t>
            </a:r>
          </a:p>
        </p:txBody>
      </p:sp>
      <p:grpSp>
        <p:nvGrpSpPr>
          <p:cNvPr id="107" name="Group 43">
            <a:extLst>
              <a:ext uri="{FF2B5EF4-FFF2-40B4-BE49-F238E27FC236}">
                <a16:creationId xmlns:a16="http://schemas.microsoft.com/office/drawing/2014/main" xmlns="" id="{A01E4D30-2C8A-4A96-A528-0E71B79B31EC}"/>
              </a:ext>
            </a:extLst>
          </p:cNvPr>
          <p:cNvGrpSpPr>
            <a:grpSpLocks/>
          </p:cNvGrpSpPr>
          <p:nvPr/>
        </p:nvGrpSpPr>
        <p:grpSpPr bwMode="auto">
          <a:xfrm>
            <a:off x="175108" y="3679826"/>
            <a:ext cx="4429125" cy="2247900"/>
            <a:chOff x="4182800" y="6602347"/>
            <a:chExt cx="11811001" cy="5992169"/>
          </a:xfrm>
        </p:grpSpPr>
        <p:sp>
          <p:nvSpPr>
            <p:cNvPr id="50184" name="Rectangle 107">
              <a:extLst>
                <a:ext uri="{FF2B5EF4-FFF2-40B4-BE49-F238E27FC236}">
                  <a16:creationId xmlns:a16="http://schemas.microsoft.com/office/drawing/2014/main" xmlns="" id="{56DC6127-013F-438E-AA05-7FF35A16F1AA}"/>
                </a:ext>
              </a:extLst>
            </p:cNvPr>
            <p:cNvSpPr>
              <a:spLocks noChangeArrowheads="1"/>
            </p:cNvSpPr>
            <p:nvPr/>
          </p:nvSpPr>
          <p:spPr bwMode="auto">
            <a:xfrm>
              <a:off x="5022221" y="6602347"/>
              <a:ext cx="10971580" cy="599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Lời thúc giục ấy cũng cho ta thấy niềm khao khát mãnh liệt, cháy bỏng muốn đổi mới cuộc sống của nhà thơ. </a:t>
              </a:r>
            </a:p>
          </p:txBody>
        </p:sp>
        <p:pic>
          <p:nvPicPr>
            <p:cNvPr id="50185" name="Picture 108">
              <a:extLst>
                <a:ext uri="{FF2B5EF4-FFF2-40B4-BE49-F238E27FC236}">
                  <a16:creationId xmlns:a16="http://schemas.microsoft.com/office/drawing/2014/main" xmlns="" id="{A3B60252-C30C-4CA4-ADC3-D5028BDF0C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 name="Group 115">
            <a:extLst>
              <a:ext uri="{FF2B5EF4-FFF2-40B4-BE49-F238E27FC236}">
                <a16:creationId xmlns:a16="http://schemas.microsoft.com/office/drawing/2014/main" xmlns="" id="{3E1CDF66-718E-4F54-AF3C-39FB3DCF9E2A}"/>
              </a:ext>
            </a:extLst>
          </p:cNvPr>
          <p:cNvGrpSpPr>
            <a:grpSpLocks/>
          </p:cNvGrpSpPr>
          <p:nvPr/>
        </p:nvGrpSpPr>
        <p:grpSpPr bwMode="auto">
          <a:xfrm>
            <a:off x="235433" y="1925640"/>
            <a:ext cx="7227887" cy="1385887"/>
            <a:chOff x="2655590" y="7240250"/>
            <a:chExt cx="12259629" cy="3693795"/>
          </a:xfrm>
        </p:grpSpPr>
        <p:sp>
          <p:nvSpPr>
            <p:cNvPr id="50182" name="text 2">
              <a:extLst>
                <a:ext uri="{FF2B5EF4-FFF2-40B4-BE49-F238E27FC236}">
                  <a16:creationId xmlns:a16="http://schemas.microsoft.com/office/drawing/2014/main" xmlns="" id="{F96FC2D3-A5FC-48AA-86DA-3A03B9217D1D}"/>
                </a:ext>
              </a:extLst>
            </p:cNvPr>
            <p:cNvSpPr>
              <a:spLocks noChangeArrowheads="1"/>
            </p:cNvSpPr>
            <p:nvPr/>
          </p:nvSpPr>
          <p:spPr bwMode="auto">
            <a:xfrm>
              <a:off x="3122117" y="7240250"/>
              <a:ext cx="11793102" cy="369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900"/>
                </a:spcBef>
                <a:spcAft>
                  <a:spcPts val="0"/>
                </a:spcAft>
                <a:buClrTx/>
                <a:buSzTx/>
                <a:buFontTx/>
                <a:buNone/>
                <a:tabLst/>
                <a:defRPr/>
              </a:pP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Lời nhắc nhở, thúc giục tìm kiếm lối thoát, tìm kiếm một con đường đi, thoát khỏi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bãi cát dài</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càng đi càng lún</a:t>
              </a:r>
            </a:p>
          </p:txBody>
        </p:sp>
        <p:sp>
          <p:nvSpPr>
            <p:cNvPr id="118" name="Oval 117">
              <a:extLst>
                <a:ext uri="{FF2B5EF4-FFF2-40B4-BE49-F238E27FC236}">
                  <a16:creationId xmlns:a16="http://schemas.microsoft.com/office/drawing/2014/main" xmlns="" id="{897CEC03-0540-4856-BBC6-AC248C204888}"/>
                </a:ext>
              </a:extLst>
            </p:cNvPr>
            <p:cNvSpPr/>
            <p:nvPr/>
          </p:nvSpPr>
          <p:spPr>
            <a:xfrm>
              <a:off x="2655590" y="7439113"/>
              <a:ext cx="301577" cy="300413"/>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wipe(left)">
                                      <p:cBhvr>
                                        <p:cTn id="14" dur="500"/>
                                        <p:tgtEl>
                                          <p:spTgt spid="1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9">
            <a:extLst>
              <a:ext uri="{FF2B5EF4-FFF2-40B4-BE49-F238E27FC236}">
                <a16:creationId xmlns:a16="http://schemas.microsoft.com/office/drawing/2014/main" xmlns="" id="{D493F2A3-F7A7-4EFE-A3EB-43CA2B580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78"/>
          <a:stretch>
            <a:fillRect/>
          </a:stretch>
        </p:blipFill>
        <p:spPr bwMode="auto">
          <a:xfrm>
            <a:off x="7414535" y="3407454"/>
            <a:ext cx="46466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Down Arrow 109">
            <a:extLst>
              <a:ext uri="{FF2B5EF4-FFF2-40B4-BE49-F238E27FC236}">
                <a16:creationId xmlns:a16="http://schemas.microsoft.com/office/drawing/2014/main" xmlns="" id="{AE10D4C1-BC72-4A23-AA9B-7245581B0DB1}"/>
              </a:ext>
            </a:extLst>
          </p:cNvPr>
          <p:cNvSpPr/>
          <p:nvPr/>
        </p:nvSpPr>
        <p:spPr>
          <a:xfrm>
            <a:off x="3674267" y="3095937"/>
            <a:ext cx="2228560" cy="1157288"/>
          </a:xfrm>
          <a:prstGeom prst="downArrow">
            <a:avLst>
              <a:gd name="adj1" fmla="val 30468"/>
              <a:gd name="adj2" fmla="val 42401"/>
            </a:avLst>
          </a:prstGeom>
          <a:solidFill>
            <a:srgbClr val="FFFF00"/>
          </a:solidFill>
          <a:ln>
            <a:noFill/>
          </a:ln>
          <a:effectLst>
            <a:outerShdw blurRad="50800" dist="38100" dir="18900000" algn="bl"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11" name="Group 110">
            <a:extLst>
              <a:ext uri="{FF2B5EF4-FFF2-40B4-BE49-F238E27FC236}">
                <a16:creationId xmlns:a16="http://schemas.microsoft.com/office/drawing/2014/main" xmlns="" id="{F1A635F5-FF8F-4EF0-B624-F17EABDEC005}"/>
              </a:ext>
            </a:extLst>
          </p:cNvPr>
          <p:cNvGrpSpPr>
            <a:grpSpLocks/>
          </p:cNvGrpSpPr>
          <p:nvPr/>
        </p:nvGrpSpPr>
        <p:grpSpPr bwMode="auto">
          <a:xfrm>
            <a:off x="2401889" y="4152410"/>
            <a:ext cx="5530850" cy="1330325"/>
            <a:chOff x="4842182" y="11801843"/>
            <a:chExt cx="16211097" cy="3550051"/>
          </a:xfrm>
        </p:grpSpPr>
        <p:sp>
          <p:nvSpPr>
            <p:cNvPr id="112" name="Freeform 5">
              <a:extLst>
                <a:ext uri="{FF2B5EF4-FFF2-40B4-BE49-F238E27FC236}">
                  <a16:creationId xmlns:a16="http://schemas.microsoft.com/office/drawing/2014/main" xmlns="" id="{9903A90A-92BB-404D-880B-DC874A8E58F7}"/>
                </a:ext>
              </a:extLst>
            </p:cNvPr>
            <p:cNvSpPr>
              <a:spLocks/>
            </p:cNvSpPr>
            <p:nvPr/>
          </p:nvSpPr>
          <p:spPr bwMode="auto">
            <a:xfrm>
              <a:off x="4842182" y="11801843"/>
              <a:ext cx="14805887" cy="3550051"/>
            </a:xfrm>
            <a:custGeom>
              <a:avLst/>
              <a:gdLst>
                <a:gd name="T0" fmla="*/ 2946 w 2946"/>
                <a:gd name="T1" fmla="*/ 1113 h 1113"/>
                <a:gd name="T2" fmla="*/ 322 w 2946"/>
                <a:gd name="T3" fmla="*/ 1113 h 1113"/>
                <a:gd name="T4" fmla="*/ 0 w 2946"/>
                <a:gd name="T5" fmla="*/ 0 h 1113"/>
                <a:gd name="T6" fmla="*/ 2624 w 2946"/>
                <a:gd name="T7" fmla="*/ 0 h 1113"/>
                <a:gd name="T8" fmla="*/ 2946 w 2946"/>
                <a:gd name="T9" fmla="*/ 1113 h 1113"/>
                <a:gd name="connsiteX0" fmla="*/ 16166 w 16166"/>
                <a:gd name="connsiteY0" fmla="*/ 10177 h 10177"/>
                <a:gd name="connsiteX1" fmla="*/ 1093 w 16166"/>
                <a:gd name="connsiteY1" fmla="*/ 10000 h 10177"/>
                <a:gd name="connsiteX2" fmla="*/ 0 w 16166"/>
                <a:gd name="connsiteY2" fmla="*/ 0 h 10177"/>
                <a:gd name="connsiteX3" fmla="*/ 8907 w 16166"/>
                <a:gd name="connsiteY3" fmla="*/ 0 h 10177"/>
                <a:gd name="connsiteX4" fmla="*/ 16166 w 16166"/>
                <a:gd name="connsiteY4" fmla="*/ 10177 h 10177"/>
                <a:gd name="connsiteX0" fmla="*/ 16166 w 16166"/>
                <a:gd name="connsiteY0" fmla="*/ 10177 h 10177"/>
                <a:gd name="connsiteX1" fmla="*/ 1093 w 16166"/>
                <a:gd name="connsiteY1" fmla="*/ 10000 h 10177"/>
                <a:gd name="connsiteX2" fmla="*/ 0 w 16166"/>
                <a:gd name="connsiteY2" fmla="*/ 0 h 10177"/>
                <a:gd name="connsiteX3" fmla="*/ 15214 w 16166"/>
                <a:gd name="connsiteY3" fmla="*/ 59 h 10177"/>
                <a:gd name="connsiteX4" fmla="*/ 16166 w 16166"/>
                <a:gd name="connsiteY4" fmla="*/ 10177 h 10177"/>
                <a:gd name="connsiteX0" fmla="*/ 16166 w 16166"/>
                <a:gd name="connsiteY0" fmla="*/ 9941 h 10000"/>
                <a:gd name="connsiteX1" fmla="*/ 1093 w 16166"/>
                <a:gd name="connsiteY1" fmla="*/ 10000 h 10000"/>
                <a:gd name="connsiteX2" fmla="*/ 0 w 16166"/>
                <a:gd name="connsiteY2" fmla="*/ 0 h 10000"/>
                <a:gd name="connsiteX3" fmla="*/ 15214 w 16166"/>
                <a:gd name="connsiteY3" fmla="*/ 59 h 10000"/>
                <a:gd name="connsiteX4" fmla="*/ 16166 w 16166"/>
                <a:gd name="connsiteY4" fmla="*/ 994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 h="10000">
                  <a:moveTo>
                    <a:pt x="16166" y="9941"/>
                  </a:moveTo>
                  <a:lnTo>
                    <a:pt x="1093" y="10000"/>
                  </a:lnTo>
                  <a:lnTo>
                    <a:pt x="0" y="0"/>
                  </a:lnTo>
                  <a:lnTo>
                    <a:pt x="15214" y="59"/>
                  </a:lnTo>
                  <a:cubicBezTo>
                    <a:pt x="15531" y="3432"/>
                    <a:pt x="15849" y="6568"/>
                    <a:pt x="16166" y="9941"/>
                  </a:cubicBezTo>
                  <a:close/>
                </a:path>
              </a:pathLst>
            </a:custGeom>
            <a:solidFill>
              <a:schemeClr val="accent5">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241" name="Rectangle 113">
              <a:extLst>
                <a:ext uri="{FF2B5EF4-FFF2-40B4-BE49-F238E27FC236}">
                  <a16:creationId xmlns:a16="http://schemas.microsoft.com/office/drawing/2014/main" xmlns="" id="{DB1C32AB-8C4D-4163-9833-E152FF419F53}"/>
                </a:ext>
              </a:extLst>
            </p:cNvPr>
            <p:cNvSpPr>
              <a:spLocks noChangeArrowheads="1"/>
            </p:cNvSpPr>
            <p:nvPr/>
          </p:nvSpPr>
          <p:spPr bwMode="auto">
            <a:xfrm>
              <a:off x="6871326" y="12597156"/>
              <a:ext cx="14181953" cy="254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khó khăn trên đường </a:t>
              </a:r>
              <a:endPar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thực hiện lí tưởng</a:t>
              </a:r>
            </a:p>
          </p:txBody>
        </p:sp>
      </p:grpSp>
      <p:grpSp>
        <p:nvGrpSpPr>
          <p:cNvPr id="115" name="Group 114">
            <a:extLst>
              <a:ext uri="{FF2B5EF4-FFF2-40B4-BE49-F238E27FC236}">
                <a16:creationId xmlns:a16="http://schemas.microsoft.com/office/drawing/2014/main" xmlns="" id="{09592282-84EB-4056-96E1-D2126D3D88E9}"/>
              </a:ext>
            </a:extLst>
          </p:cNvPr>
          <p:cNvGrpSpPr>
            <a:grpSpLocks/>
          </p:cNvGrpSpPr>
          <p:nvPr/>
        </p:nvGrpSpPr>
        <p:grpSpPr bwMode="auto">
          <a:xfrm>
            <a:off x="2045009" y="484274"/>
            <a:ext cx="2085975" cy="1371600"/>
            <a:chOff x="6154738" y="4495800"/>
            <a:chExt cx="5559465" cy="3658078"/>
          </a:xfrm>
        </p:grpSpPr>
        <p:sp>
          <p:nvSpPr>
            <p:cNvPr id="119" name="Chevron 118">
              <a:extLst>
                <a:ext uri="{FF2B5EF4-FFF2-40B4-BE49-F238E27FC236}">
                  <a16:creationId xmlns:a16="http://schemas.microsoft.com/office/drawing/2014/main" xmlns="" id="{1DB2D584-8258-48B4-9B66-64C319D2775A}"/>
                </a:ext>
              </a:extLst>
            </p:cNvPr>
            <p:cNvSpPr/>
            <p:nvPr/>
          </p:nvSpPr>
          <p:spPr>
            <a:xfrm>
              <a:off x="6154738" y="4495800"/>
              <a:ext cx="5559465" cy="3658078"/>
            </a:xfrm>
            <a:prstGeom prst="chevron">
              <a:avLst>
                <a:gd name="adj" fmla="val 19716"/>
              </a:avLst>
            </a:prstGeom>
            <a:ln>
              <a:solidFill>
                <a:schemeClr val="bg1"/>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2239" name="Rectangle 119">
              <a:extLst>
                <a:ext uri="{FF2B5EF4-FFF2-40B4-BE49-F238E27FC236}">
                  <a16:creationId xmlns:a16="http://schemas.microsoft.com/office/drawing/2014/main" xmlns="" id="{8798F048-9AD0-4B46-B199-38ED1055985F}"/>
                </a:ext>
              </a:extLst>
            </p:cNvPr>
            <p:cNvSpPr>
              <a:spLocks noChangeArrowheads="1"/>
            </p:cNvSpPr>
            <p:nvPr/>
          </p:nvSpPr>
          <p:spPr bwMode="auto">
            <a:xfrm>
              <a:off x="6760582" y="4594592"/>
              <a:ext cx="4791466" cy="334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49288">
                <a:defRPr>
                  <a:solidFill>
                    <a:schemeClr val="tx1"/>
                  </a:solidFill>
                  <a:latin typeface="Calibri" panose="020F0502020204030204" pitchFamily="34" charset="0"/>
                </a:defRPr>
              </a:lvl1pPr>
              <a:lvl2pPr marL="742950" indent="-285750" defTabSz="649288">
                <a:defRPr>
                  <a:solidFill>
                    <a:schemeClr val="tx1"/>
                  </a:solidFill>
                  <a:latin typeface="Calibri" panose="020F0502020204030204" pitchFamily="34" charset="0"/>
                </a:defRPr>
              </a:lvl2pPr>
              <a:lvl3pPr marL="1143000" indent="-228600" defTabSz="649288">
                <a:defRPr>
                  <a:solidFill>
                    <a:schemeClr val="tx1"/>
                  </a:solidFill>
                  <a:latin typeface="Calibri" panose="020F0502020204030204" pitchFamily="34" charset="0"/>
                </a:defRPr>
              </a:lvl3pPr>
              <a:lvl4pPr marL="1600200" indent="-228600" defTabSz="649288">
                <a:defRPr>
                  <a:solidFill>
                    <a:schemeClr val="tx1"/>
                  </a:solidFill>
                  <a:latin typeface="Calibri" panose="020F0502020204030204" pitchFamily="34" charset="0"/>
                </a:defRPr>
              </a:lvl4pPr>
              <a:lvl5pPr marL="2057400" indent="-228600" defTabSz="649288">
                <a:defRPr>
                  <a:solidFill>
                    <a:schemeClr val="tx1"/>
                  </a:solidFill>
                  <a:latin typeface="Calibri" panose="020F0502020204030204" pitchFamily="34" charset="0"/>
                </a:defRPr>
              </a:lvl5pPr>
              <a:lvl6pPr marL="2514600" indent="-228600" defTabSz="649288" eaLnBrk="0" fontAlgn="base" hangingPunct="0">
                <a:spcBef>
                  <a:spcPct val="0"/>
                </a:spcBef>
                <a:spcAft>
                  <a:spcPct val="0"/>
                </a:spcAft>
                <a:defRPr>
                  <a:solidFill>
                    <a:schemeClr val="tx1"/>
                  </a:solidFill>
                  <a:latin typeface="Calibri" panose="020F0502020204030204" pitchFamily="34" charset="0"/>
                </a:defRPr>
              </a:lvl6pPr>
              <a:lvl7pPr marL="2971800" indent="-228600" defTabSz="649288" eaLnBrk="0" fontAlgn="base" hangingPunct="0">
                <a:spcBef>
                  <a:spcPct val="0"/>
                </a:spcBef>
                <a:spcAft>
                  <a:spcPct val="0"/>
                </a:spcAft>
                <a:defRPr>
                  <a:solidFill>
                    <a:schemeClr val="tx1"/>
                  </a:solidFill>
                  <a:latin typeface="Calibri" panose="020F0502020204030204" pitchFamily="34" charset="0"/>
                </a:defRPr>
              </a:lvl7pPr>
              <a:lvl8pPr marL="3429000" indent="-228600" defTabSz="649288" eaLnBrk="0" fontAlgn="base" hangingPunct="0">
                <a:spcBef>
                  <a:spcPct val="0"/>
                </a:spcBef>
                <a:spcAft>
                  <a:spcPct val="0"/>
                </a:spcAft>
                <a:defRPr>
                  <a:solidFill>
                    <a:schemeClr val="tx1"/>
                  </a:solidFill>
                  <a:latin typeface="Calibri" panose="020F0502020204030204" pitchFamily="34" charset="0"/>
                </a:defRPr>
              </a:lvl8pPr>
              <a:lvl9pPr marL="3886200" indent="-228600" defTabSz="6492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49288" rtl="0" eaLnBrk="1" fontAlgn="auto" latinLnBrk="0" hangingPunct="1">
                <a:lnSpc>
                  <a:spcPct val="90000"/>
                </a:lnSpc>
                <a:spcBef>
                  <a:spcPts val="0"/>
                </a:spcBef>
                <a:spcAft>
                  <a:spcPct val="3500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giác cô độc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 tắc</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21" name="Group 120">
            <a:extLst>
              <a:ext uri="{FF2B5EF4-FFF2-40B4-BE49-F238E27FC236}">
                <a16:creationId xmlns:a16="http://schemas.microsoft.com/office/drawing/2014/main" xmlns="" id="{EFA38A6C-4B15-42EB-B885-C2DC764AFF53}"/>
              </a:ext>
            </a:extLst>
          </p:cNvPr>
          <p:cNvGrpSpPr>
            <a:grpSpLocks/>
          </p:cNvGrpSpPr>
          <p:nvPr/>
        </p:nvGrpSpPr>
        <p:grpSpPr bwMode="auto">
          <a:xfrm>
            <a:off x="4197116" y="482690"/>
            <a:ext cx="2003425" cy="1371600"/>
            <a:chOff x="10021889" y="4495800"/>
            <a:chExt cx="5343135" cy="3658077"/>
          </a:xfrm>
        </p:grpSpPr>
        <p:sp>
          <p:nvSpPr>
            <p:cNvPr id="122" name="Chevron 121">
              <a:extLst>
                <a:ext uri="{FF2B5EF4-FFF2-40B4-BE49-F238E27FC236}">
                  <a16:creationId xmlns:a16="http://schemas.microsoft.com/office/drawing/2014/main" xmlns="" id="{9AE4B3C3-BA19-4D07-80E9-3FC4E70E9B83}"/>
                </a:ext>
              </a:extLst>
            </p:cNvPr>
            <p:cNvSpPr/>
            <p:nvPr/>
          </p:nvSpPr>
          <p:spPr>
            <a:xfrm>
              <a:off x="10021889" y="4495800"/>
              <a:ext cx="5343135" cy="3658077"/>
            </a:xfrm>
            <a:prstGeom prst="chevron">
              <a:avLst>
                <a:gd name="adj" fmla="val 19716"/>
              </a:avLst>
            </a:prstGeom>
            <a:ln>
              <a:solidFill>
                <a:schemeClr val="bg1"/>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2237" name="Rectangle 122">
              <a:extLst>
                <a:ext uri="{FF2B5EF4-FFF2-40B4-BE49-F238E27FC236}">
                  <a16:creationId xmlns:a16="http://schemas.microsoft.com/office/drawing/2014/main" xmlns="" id="{5E94A372-B8CC-4B37-9300-766C7A7205DD}"/>
                </a:ext>
              </a:extLst>
            </p:cNvPr>
            <p:cNvSpPr>
              <a:spLocks noChangeArrowheads="1"/>
            </p:cNvSpPr>
            <p:nvPr/>
          </p:nvSpPr>
          <p:spPr bwMode="auto">
            <a:xfrm>
              <a:off x="10354636" y="4594592"/>
              <a:ext cx="4958979" cy="33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49288">
                <a:defRPr>
                  <a:solidFill>
                    <a:schemeClr val="tx1"/>
                  </a:solidFill>
                  <a:latin typeface="Calibri" panose="020F0502020204030204" pitchFamily="34" charset="0"/>
                </a:defRPr>
              </a:lvl1pPr>
              <a:lvl2pPr marL="742950" indent="-285750" defTabSz="649288">
                <a:defRPr>
                  <a:solidFill>
                    <a:schemeClr val="tx1"/>
                  </a:solidFill>
                  <a:latin typeface="Calibri" panose="020F0502020204030204" pitchFamily="34" charset="0"/>
                </a:defRPr>
              </a:lvl2pPr>
              <a:lvl3pPr marL="1143000" indent="-228600" defTabSz="649288">
                <a:defRPr>
                  <a:solidFill>
                    <a:schemeClr val="tx1"/>
                  </a:solidFill>
                  <a:latin typeface="Calibri" panose="020F0502020204030204" pitchFamily="34" charset="0"/>
                </a:defRPr>
              </a:lvl3pPr>
              <a:lvl4pPr marL="1600200" indent="-228600" defTabSz="649288">
                <a:defRPr>
                  <a:solidFill>
                    <a:schemeClr val="tx1"/>
                  </a:solidFill>
                  <a:latin typeface="Calibri" panose="020F0502020204030204" pitchFamily="34" charset="0"/>
                </a:defRPr>
              </a:lvl4pPr>
              <a:lvl5pPr marL="2057400" indent="-228600" defTabSz="649288">
                <a:defRPr>
                  <a:solidFill>
                    <a:schemeClr val="tx1"/>
                  </a:solidFill>
                  <a:latin typeface="Calibri" panose="020F0502020204030204" pitchFamily="34" charset="0"/>
                </a:defRPr>
              </a:lvl5pPr>
              <a:lvl6pPr marL="2514600" indent="-228600" defTabSz="649288" eaLnBrk="0" fontAlgn="base" hangingPunct="0">
                <a:spcBef>
                  <a:spcPct val="0"/>
                </a:spcBef>
                <a:spcAft>
                  <a:spcPct val="0"/>
                </a:spcAft>
                <a:defRPr>
                  <a:solidFill>
                    <a:schemeClr val="tx1"/>
                  </a:solidFill>
                  <a:latin typeface="Calibri" panose="020F0502020204030204" pitchFamily="34" charset="0"/>
                </a:defRPr>
              </a:lvl6pPr>
              <a:lvl7pPr marL="2971800" indent="-228600" defTabSz="649288" eaLnBrk="0" fontAlgn="base" hangingPunct="0">
                <a:spcBef>
                  <a:spcPct val="0"/>
                </a:spcBef>
                <a:spcAft>
                  <a:spcPct val="0"/>
                </a:spcAft>
                <a:defRPr>
                  <a:solidFill>
                    <a:schemeClr val="tx1"/>
                  </a:solidFill>
                  <a:latin typeface="Calibri" panose="020F0502020204030204" pitchFamily="34" charset="0"/>
                </a:defRPr>
              </a:lvl7pPr>
              <a:lvl8pPr marL="3429000" indent="-228600" defTabSz="649288" eaLnBrk="0" fontAlgn="base" hangingPunct="0">
                <a:spcBef>
                  <a:spcPct val="0"/>
                </a:spcBef>
                <a:spcAft>
                  <a:spcPct val="0"/>
                </a:spcAft>
                <a:defRPr>
                  <a:solidFill>
                    <a:schemeClr val="tx1"/>
                  </a:solidFill>
                  <a:latin typeface="Calibri" panose="020F0502020204030204" pitchFamily="34" charset="0"/>
                </a:defRPr>
              </a:lvl8pPr>
              <a:lvl9pPr marL="3886200" indent="-228600" defTabSz="6492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49288" rtl="0" eaLnBrk="1" fontAlgn="auto" latinLnBrk="0" hangingPunct="1">
                <a:lnSpc>
                  <a:spcPct val="90000"/>
                </a:lnSpc>
                <a:spcBef>
                  <a:spcPts val="0"/>
                </a:spcBef>
                <a:spcAft>
                  <a:spcPct val="3500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cố gắng </a:t>
              </a:r>
              <a:b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thoát khỏi</a:t>
              </a:r>
              <a:b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tình cảnh</a:t>
              </a:r>
            </a:p>
          </p:txBody>
        </p:sp>
      </p:grpSp>
      <p:grpSp>
        <p:nvGrpSpPr>
          <p:cNvPr id="124" name="Group 123">
            <a:extLst>
              <a:ext uri="{FF2B5EF4-FFF2-40B4-BE49-F238E27FC236}">
                <a16:creationId xmlns:a16="http://schemas.microsoft.com/office/drawing/2014/main" xmlns="" id="{8204E35D-E270-4403-952C-4854941B4B5D}"/>
              </a:ext>
            </a:extLst>
          </p:cNvPr>
          <p:cNvGrpSpPr>
            <a:grpSpLocks/>
          </p:cNvGrpSpPr>
          <p:nvPr/>
        </p:nvGrpSpPr>
        <p:grpSpPr bwMode="auto">
          <a:xfrm>
            <a:off x="6306031" y="496975"/>
            <a:ext cx="1851025" cy="1401763"/>
            <a:chOff x="13636595" y="3717683"/>
            <a:chExt cx="4756526" cy="3736579"/>
          </a:xfrm>
        </p:grpSpPr>
        <p:sp>
          <p:nvSpPr>
            <p:cNvPr id="125" name="Chevron 124">
              <a:extLst>
                <a:ext uri="{FF2B5EF4-FFF2-40B4-BE49-F238E27FC236}">
                  <a16:creationId xmlns:a16="http://schemas.microsoft.com/office/drawing/2014/main" xmlns="" id="{2946DC65-0569-446E-8A23-1027C9E1CF06}"/>
                </a:ext>
              </a:extLst>
            </p:cNvPr>
            <p:cNvSpPr/>
            <p:nvPr/>
          </p:nvSpPr>
          <p:spPr>
            <a:xfrm>
              <a:off x="13636595" y="3717683"/>
              <a:ext cx="4756526" cy="3736579"/>
            </a:xfrm>
            <a:prstGeom prst="chevron">
              <a:avLst>
                <a:gd name="adj" fmla="val 19716"/>
              </a:avLst>
            </a:prstGeom>
            <a:ln>
              <a:solidFill>
                <a:schemeClr val="bg1"/>
              </a:solid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2235" name="Rectangle 125">
              <a:extLst>
                <a:ext uri="{FF2B5EF4-FFF2-40B4-BE49-F238E27FC236}">
                  <a16:creationId xmlns:a16="http://schemas.microsoft.com/office/drawing/2014/main" xmlns="" id="{9A3E8E6C-5286-4F19-B41B-75632358C307}"/>
                </a:ext>
              </a:extLst>
            </p:cNvPr>
            <p:cNvSpPr>
              <a:spLocks noChangeArrowheads="1"/>
            </p:cNvSpPr>
            <p:nvPr/>
          </p:nvSpPr>
          <p:spPr bwMode="auto">
            <a:xfrm>
              <a:off x="13844918" y="3993770"/>
              <a:ext cx="4496916" cy="334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49288">
                <a:defRPr>
                  <a:solidFill>
                    <a:schemeClr val="tx1"/>
                  </a:solidFill>
                  <a:latin typeface="Calibri" panose="020F0502020204030204" pitchFamily="34" charset="0"/>
                </a:defRPr>
              </a:lvl1pPr>
              <a:lvl2pPr marL="742950" indent="-285750" defTabSz="649288">
                <a:defRPr>
                  <a:solidFill>
                    <a:schemeClr val="tx1"/>
                  </a:solidFill>
                  <a:latin typeface="Calibri" panose="020F0502020204030204" pitchFamily="34" charset="0"/>
                </a:defRPr>
              </a:lvl2pPr>
              <a:lvl3pPr marL="1143000" indent="-228600" defTabSz="649288">
                <a:defRPr>
                  <a:solidFill>
                    <a:schemeClr val="tx1"/>
                  </a:solidFill>
                  <a:latin typeface="Calibri" panose="020F0502020204030204" pitchFamily="34" charset="0"/>
                </a:defRPr>
              </a:lvl3pPr>
              <a:lvl4pPr marL="1600200" indent="-228600" defTabSz="649288">
                <a:defRPr>
                  <a:solidFill>
                    <a:schemeClr val="tx1"/>
                  </a:solidFill>
                  <a:latin typeface="Calibri" panose="020F0502020204030204" pitchFamily="34" charset="0"/>
                </a:defRPr>
              </a:lvl4pPr>
              <a:lvl5pPr marL="2057400" indent="-228600" defTabSz="649288">
                <a:defRPr>
                  <a:solidFill>
                    <a:schemeClr val="tx1"/>
                  </a:solidFill>
                  <a:latin typeface="Calibri" panose="020F0502020204030204" pitchFamily="34" charset="0"/>
                </a:defRPr>
              </a:lvl5pPr>
              <a:lvl6pPr marL="2514600" indent="-228600" defTabSz="649288" eaLnBrk="0" fontAlgn="base" hangingPunct="0">
                <a:spcBef>
                  <a:spcPct val="0"/>
                </a:spcBef>
                <a:spcAft>
                  <a:spcPct val="0"/>
                </a:spcAft>
                <a:defRPr>
                  <a:solidFill>
                    <a:schemeClr val="tx1"/>
                  </a:solidFill>
                  <a:latin typeface="Calibri" panose="020F0502020204030204" pitchFamily="34" charset="0"/>
                </a:defRPr>
              </a:lvl6pPr>
              <a:lvl7pPr marL="2971800" indent="-228600" defTabSz="649288" eaLnBrk="0" fontAlgn="base" hangingPunct="0">
                <a:spcBef>
                  <a:spcPct val="0"/>
                </a:spcBef>
                <a:spcAft>
                  <a:spcPct val="0"/>
                </a:spcAft>
                <a:defRPr>
                  <a:solidFill>
                    <a:schemeClr val="tx1"/>
                  </a:solidFill>
                  <a:latin typeface="Calibri" panose="020F0502020204030204" pitchFamily="34" charset="0"/>
                </a:defRPr>
              </a:lvl7pPr>
              <a:lvl8pPr marL="3429000" indent="-228600" defTabSz="649288" eaLnBrk="0" fontAlgn="base" hangingPunct="0">
                <a:spcBef>
                  <a:spcPct val="0"/>
                </a:spcBef>
                <a:spcAft>
                  <a:spcPct val="0"/>
                </a:spcAft>
                <a:defRPr>
                  <a:solidFill>
                    <a:schemeClr val="tx1"/>
                  </a:solidFill>
                  <a:latin typeface="Calibri" panose="020F0502020204030204" pitchFamily="34" charset="0"/>
                </a:defRPr>
              </a:lvl8pPr>
              <a:lvl9pPr marL="3886200" indent="-228600" defTabSz="6492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49288" rtl="0" eaLnBrk="1" fontAlgn="auto" latinLnBrk="0" hangingPunct="1">
                <a:lnSpc>
                  <a:spcPct val="90000"/>
                </a:lnSpc>
                <a:spcBef>
                  <a:spcPts val="0"/>
                </a:spcBef>
                <a:spcAft>
                  <a:spcPct val="3500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thoát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grpSp>
        <p:nvGrpSpPr>
          <p:cNvPr id="130" name="Group 129">
            <a:extLst>
              <a:ext uri="{FF2B5EF4-FFF2-40B4-BE49-F238E27FC236}">
                <a16:creationId xmlns:a16="http://schemas.microsoft.com/office/drawing/2014/main" xmlns="" id="{A1E2E58B-787A-46BA-95F8-900853ED3892}"/>
              </a:ext>
            </a:extLst>
          </p:cNvPr>
          <p:cNvGrpSpPr/>
          <p:nvPr/>
        </p:nvGrpSpPr>
        <p:grpSpPr>
          <a:xfrm>
            <a:off x="2045009" y="2083607"/>
            <a:ext cx="2734946" cy="1181130"/>
            <a:chOff x="903169" y="8552912"/>
            <a:chExt cx="7294139" cy="2161387"/>
          </a:xfrm>
          <a:solidFill>
            <a:srgbClr val="92D050"/>
          </a:solidFill>
        </p:grpSpPr>
        <p:sp>
          <p:nvSpPr>
            <p:cNvPr id="131" name="Pentagon 130">
              <a:extLst>
                <a:ext uri="{FF2B5EF4-FFF2-40B4-BE49-F238E27FC236}">
                  <a16:creationId xmlns:a16="http://schemas.microsoft.com/office/drawing/2014/main" xmlns="" id="{107E10B3-32F8-4BB1-ADA8-722C4D85FA15}"/>
                </a:ext>
              </a:extLst>
            </p:cNvPr>
            <p:cNvSpPr/>
            <p:nvPr/>
          </p:nvSpPr>
          <p:spPr>
            <a:xfrm>
              <a:off x="903169" y="8552912"/>
              <a:ext cx="7294139" cy="2161387"/>
            </a:xfrm>
            <a:prstGeom prst="homePlate">
              <a:avLst>
                <a:gd name="adj" fmla="val 25571"/>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2" name="TextBox 131">
              <a:extLst>
                <a:ext uri="{FF2B5EF4-FFF2-40B4-BE49-F238E27FC236}">
                  <a16:creationId xmlns:a16="http://schemas.microsoft.com/office/drawing/2014/main" xmlns="" id="{689AF92C-85A1-47CA-B871-E797FE690090}"/>
                </a:ext>
              </a:extLst>
            </p:cNvPr>
            <p:cNvSpPr txBox="1"/>
            <p:nvPr/>
          </p:nvSpPr>
          <p:spPr>
            <a:xfrm>
              <a:off x="1007663" y="8760629"/>
              <a:ext cx="6408880" cy="1745951"/>
            </a:xfrm>
            <a:prstGeom prst="rect">
              <a:avLst/>
            </a:prstGeom>
            <a:no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khát vọng sống cao đẹp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8C1ECC63-AB9F-45DD-84D1-2A72A4310B79}"/>
              </a:ext>
            </a:extLst>
          </p:cNvPr>
          <p:cNvGrpSpPr/>
          <p:nvPr/>
        </p:nvGrpSpPr>
        <p:grpSpPr>
          <a:xfrm flipH="1">
            <a:off x="4918020" y="2083608"/>
            <a:ext cx="2922833" cy="1235629"/>
            <a:chOff x="710488" y="8487332"/>
            <a:chExt cx="7795236" cy="3295438"/>
          </a:xfrm>
          <a:solidFill>
            <a:schemeClr val="accent6">
              <a:lumMod val="50000"/>
            </a:schemeClr>
          </a:solidFill>
        </p:grpSpPr>
        <p:sp>
          <p:nvSpPr>
            <p:cNvPr id="32" name="Pentagon 31">
              <a:extLst>
                <a:ext uri="{FF2B5EF4-FFF2-40B4-BE49-F238E27FC236}">
                  <a16:creationId xmlns:a16="http://schemas.microsoft.com/office/drawing/2014/main" xmlns="" id="{B9934732-FD8B-4A7F-AF7D-5E0DEF6B979A}"/>
                </a:ext>
              </a:extLst>
            </p:cNvPr>
            <p:cNvSpPr/>
            <p:nvPr/>
          </p:nvSpPr>
          <p:spPr>
            <a:xfrm>
              <a:off x="1211585" y="8632682"/>
              <a:ext cx="7294139" cy="3150088"/>
            </a:xfrm>
            <a:prstGeom prst="homePlate">
              <a:avLst>
                <a:gd name="adj" fmla="val 25571"/>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xmlns="" id="{E4AE1ADE-3287-4AEF-A24A-EE53B23096D4}"/>
                </a:ext>
              </a:extLst>
            </p:cNvPr>
            <p:cNvSpPr txBox="1"/>
            <p:nvPr/>
          </p:nvSpPr>
          <p:spPr>
            <a:xfrm>
              <a:off x="710488" y="8487332"/>
              <a:ext cx="7608508" cy="254461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Wingdings" pitchFamily="2" charset="2"/>
                </a:rPr>
                <a:t>hiện thực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Wingdings" pitchFamily="2" charset="2"/>
                </a:rPr>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Wingdings" pitchFamily="2" charset="2"/>
                </a:rPr>
              </a:b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Wingdings" pitchFamily="2" charset="2"/>
                </a:rPr>
                <a:t>tăm tối mù mịt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wipe(left)">
                                      <p:cBhvr>
                                        <p:cTn id="12" dur="500"/>
                                        <p:tgtEl>
                                          <p:spTgt spid="1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wipe(left)">
                                      <p:cBhvr>
                                        <p:cTn id="17" dur="500"/>
                                        <p:tgtEl>
                                          <p:spTgt spid="1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left)">
                                      <p:cBhvr>
                                        <p:cTn id="22" dur="500"/>
                                        <p:tgtEl>
                                          <p:spTgt spid="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wipe(up)">
                                      <p:cBhvr>
                                        <p:cTn id="32" dur="500"/>
                                        <p:tgtEl>
                                          <p:spTgt spid="110"/>
                                        </p:tgtEl>
                                      </p:cBhvr>
                                    </p:animEffect>
                                  </p:childTnLst>
                                </p:cTn>
                              </p:par>
                            </p:childTnLst>
                          </p:cTn>
                        </p:par>
                        <p:par>
                          <p:cTn id="33" fill="hold" nodeType="afterGroup">
                            <p:stCondLst>
                              <p:cond delay="500"/>
                            </p:stCondLst>
                            <p:childTnLst>
                              <p:par>
                                <p:cTn id="34" presetID="22" presetClass="entr" presetSubtype="1" fill="hold" nodeType="afterEffect">
                                  <p:stCondLst>
                                    <p:cond delay="0"/>
                                  </p:stCondLst>
                                  <p:childTnLst>
                                    <p:set>
                                      <p:cBhvr>
                                        <p:cTn id="35" dur="1" fill="hold">
                                          <p:stCondLst>
                                            <p:cond delay="0"/>
                                          </p:stCondLst>
                                        </p:cTn>
                                        <p:tgtEl>
                                          <p:spTgt spid="111"/>
                                        </p:tgtEl>
                                        <p:attrNameLst>
                                          <p:attrName>style.visibility</p:attrName>
                                        </p:attrNameLst>
                                      </p:cBhvr>
                                      <p:to>
                                        <p:strVal val="visible"/>
                                      </p:to>
                                    </p:set>
                                    <p:animEffect transition="in" filter="wipe(up)">
                                      <p:cBhvr>
                                        <p:cTn id="36"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xmlns="" id="{9ECA0E36-C3EF-4EF2-B023-B3CC35F24913}"/>
              </a:ext>
            </a:extLst>
          </p:cNvPr>
          <p:cNvSpPr>
            <a:spLocks noChangeArrowheads="1"/>
          </p:cNvSpPr>
          <p:nvPr/>
        </p:nvSpPr>
        <p:spPr bwMode="auto">
          <a:xfrm>
            <a:off x="2273158" y="1065498"/>
            <a:ext cx="92612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tâm trạng tuyệt vọng, cô đơn bế tắc của t/g đồng thời thể hiện khát vọng đổi thay cuộc sống hiện tại, khao khát một sự đổi mới.</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3" panose="05040102010807070707" pitchFamily="18" charset="2"/>
              </a:rPr>
              <a:t></a:t>
            </a: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Vẻ đẹp của nhân cách, của lí tưởng sống ở một con người ý thức được bản thân mình trong cuộc đời.</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24" name="Group 123">
            <a:extLst>
              <a:ext uri="{FF2B5EF4-FFF2-40B4-BE49-F238E27FC236}">
                <a16:creationId xmlns:a16="http://schemas.microsoft.com/office/drawing/2014/main" xmlns="" id="{07DE56C6-04BD-45FD-AF21-CF560F2D943E}"/>
              </a:ext>
            </a:extLst>
          </p:cNvPr>
          <p:cNvGrpSpPr>
            <a:grpSpLocks/>
          </p:cNvGrpSpPr>
          <p:nvPr/>
        </p:nvGrpSpPr>
        <p:grpSpPr bwMode="auto">
          <a:xfrm>
            <a:off x="2196957" y="4265897"/>
            <a:ext cx="8641904" cy="1385888"/>
            <a:chOff x="1326921" y="11352524"/>
            <a:chExt cx="18546735" cy="3693799"/>
          </a:xfrm>
        </p:grpSpPr>
        <p:pic>
          <p:nvPicPr>
            <p:cNvPr id="54277" name="Picture 124">
              <a:extLst>
                <a:ext uri="{FF2B5EF4-FFF2-40B4-BE49-F238E27FC236}">
                  <a16:creationId xmlns:a16="http://schemas.microsoft.com/office/drawing/2014/main" xmlns="" id="{BBB376FA-1063-4C2E-A16E-CDB537CD79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921" y="11352524"/>
              <a:ext cx="1290550" cy="116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Rectangle 125">
              <a:extLst>
                <a:ext uri="{FF2B5EF4-FFF2-40B4-BE49-F238E27FC236}">
                  <a16:creationId xmlns:a16="http://schemas.microsoft.com/office/drawing/2014/main" xmlns="" id="{9C5323F1-BBA2-4E85-A972-791B0D55D0E3}"/>
                </a:ext>
              </a:extLst>
            </p:cNvPr>
            <p:cNvSpPr/>
            <p:nvPr/>
          </p:nvSpPr>
          <p:spPr>
            <a:xfrm>
              <a:off x="2520753" y="11352524"/>
              <a:ext cx="17352903" cy="3693799"/>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Bản lĩnh và nhân cách cao đẹp của </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Cao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Bá</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Quát</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khi dũng cảm cảnh tỉnh mình và cảnh tỉnh mọi người</a:t>
              </a:r>
              <a:endPar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p:txBody>
        </p:sp>
      </p:grpSp>
      <p:pic>
        <p:nvPicPr>
          <p:cNvPr id="54276" name="Picture 11">
            <a:extLst>
              <a:ext uri="{FF2B5EF4-FFF2-40B4-BE49-F238E27FC236}">
                <a16:creationId xmlns:a16="http://schemas.microsoft.com/office/drawing/2014/main" xmlns="" id="{199C68C8-6333-4612-A462-7DC0ABB69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 y="3424239"/>
            <a:ext cx="266016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wipe(left)">
                                      <p:cBhvr>
                                        <p:cTn id="1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xmlns="" id="{6EB23BDA-C8EE-4601-8441-858A1030A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469"/>
          <a:stretch>
            <a:fillRect/>
          </a:stretch>
        </p:blipFill>
        <p:spPr bwMode="auto">
          <a:xfrm>
            <a:off x="431683" y="3424240"/>
            <a:ext cx="8285162"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2">
            <a:extLst>
              <a:ext uri="{FF2B5EF4-FFF2-40B4-BE49-F238E27FC236}">
                <a16:creationId xmlns:a16="http://schemas.microsoft.com/office/drawing/2014/main" xmlns="" id="{D053CA62-AB16-493F-944E-5003A22933D7}"/>
              </a:ext>
            </a:extLst>
          </p:cNvPr>
          <p:cNvSpPr txBox="1">
            <a:spLocks noChangeArrowheads="1"/>
          </p:cNvSpPr>
          <p:nvPr/>
        </p:nvSpPr>
        <p:spPr bwMode="auto">
          <a:xfrm>
            <a:off x="1838325" y="1543050"/>
            <a:ext cx="342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II</a:t>
            </a:r>
          </a:p>
        </p:txBody>
      </p:sp>
      <p:grpSp>
        <p:nvGrpSpPr>
          <p:cNvPr id="56324" name="Group 38">
            <a:extLst>
              <a:ext uri="{FF2B5EF4-FFF2-40B4-BE49-F238E27FC236}">
                <a16:creationId xmlns:a16="http://schemas.microsoft.com/office/drawing/2014/main" xmlns="" id="{7A884CFB-9F80-4625-A79D-0F60550C7DEA}"/>
              </a:ext>
            </a:extLst>
          </p:cNvPr>
          <p:cNvGrpSpPr>
            <a:grpSpLocks/>
          </p:cNvGrpSpPr>
          <p:nvPr/>
        </p:nvGrpSpPr>
        <p:grpSpPr bwMode="auto">
          <a:xfrm>
            <a:off x="2047876" y="300038"/>
            <a:ext cx="7986713" cy="615950"/>
            <a:chOff x="644526" y="2766774"/>
            <a:chExt cx="21302661" cy="1641444"/>
          </a:xfrm>
        </p:grpSpPr>
        <p:sp>
          <p:nvSpPr>
            <p:cNvPr id="56346" name="TextBox 43">
              <a:extLst>
                <a:ext uri="{FF2B5EF4-FFF2-40B4-BE49-F238E27FC236}">
                  <a16:creationId xmlns:a16="http://schemas.microsoft.com/office/drawing/2014/main" xmlns="" id="{FA6C43B0-54F6-498C-8ACF-AF3DC4EEDF26}"/>
                </a:ext>
              </a:extLst>
            </p:cNvPr>
            <p:cNvSpPr txBox="1">
              <a:spLocks noChangeArrowheads="1"/>
            </p:cNvSpPr>
            <p:nvPr/>
          </p:nvSpPr>
          <p:spPr bwMode="auto">
            <a:xfrm>
              <a:off x="1906586" y="2766774"/>
              <a:ext cx="20040601" cy="13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srgbClr val="1D93A5"/>
                  </a:solidFill>
                  <a:effectLst/>
                  <a:uLnTx/>
                  <a:uFillTx/>
                  <a:latin typeface="Times New Roman" panose="02020603050405020304" pitchFamily="18" charset="0"/>
                  <a:ea typeface="Tahoma" panose="020B0604030504040204" pitchFamily="34" charset="0"/>
                  <a:cs typeface="Times New Roman" panose="02020603050405020304" pitchFamily="18" charset="0"/>
                </a:rPr>
                <a:t>Nghệ thuật</a:t>
              </a:r>
            </a:p>
          </p:txBody>
        </p:sp>
        <p:sp>
          <p:nvSpPr>
            <p:cNvPr id="45" name="Rounded Rectangle 44">
              <a:extLst>
                <a:ext uri="{FF2B5EF4-FFF2-40B4-BE49-F238E27FC236}">
                  <a16:creationId xmlns:a16="http://schemas.microsoft.com/office/drawing/2014/main" xmlns="" id="{B9A7D8E2-A176-403C-9B11-190F99907CCC}"/>
                </a:ext>
              </a:extLst>
            </p:cNvPr>
            <p:cNvSpPr/>
            <p:nvPr/>
          </p:nvSpPr>
          <p:spPr>
            <a:xfrm>
              <a:off x="644526" y="2821770"/>
              <a:ext cx="1270284" cy="1341078"/>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348" name="TextBox 45">
              <a:extLst>
                <a:ext uri="{FF2B5EF4-FFF2-40B4-BE49-F238E27FC236}">
                  <a16:creationId xmlns:a16="http://schemas.microsoft.com/office/drawing/2014/main" xmlns="" id="{76460CF0-D49F-4295-A31F-EFADE00A51EF}"/>
                </a:ext>
              </a:extLst>
            </p:cNvPr>
            <p:cNvSpPr txBox="1">
              <a:spLocks noChangeArrowheads="1"/>
            </p:cNvSpPr>
            <p:nvPr/>
          </p:nvSpPr>
          <p:spPr bwMode="auto">
            <a:xfrm>
              <a:off x="1163631" y="3012782"/>
              <a:ext cx="971332" cy="13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3</a:t>
              </a:r>
            </a:p>
          </p:txBody>
        </p:sp>
      </p:grpSp>
      <p:sp>
        <p:nvSpPr>
          <p:cNvPr id="47" name="TextBox 46">
            <a:extLst>
              <a:ext uri="{FF2B5EF4-FFF2-40B4-BE49-F238E27FC236}">
                <a16:creationId xmlns:a16="http://schemas.microsoft.com/office/drawing/2014/main" xmlns="" id="{81D5E109-D6FA-4898-A1E6-2A2E04C7191A}"/>
              </a:ext>
            </a:extLst>
          </p:cNvPr>
          <p:cNvSpPr txBox="1">
            <a:spLocks noChangeArrowheads="1"/>
          </p:cNvSpPr>
          <p:nvPr/>
        </p:nvSpPr>
        <p:spPr bwMode="auto">
          <a:xfrm>
            <a:off x="2046288" y="1079500"/>
            <a:ext cx="7656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Xây dựng hình ảnh vừa có nghĩa tả thực vừa có nghĩa tượng trưng</a:t>
            </a:r>
          </a:p>
        </p:txBody>
      </p:sp>
      <p:grpSp>
        <p:nvGrpSpPr>
          <p:cNvPr id="4" name="Group 3">
            <a:extLst>
              <a:ext uri="{FF2B5EF4-FFF2-40B4-BE49-F238E27FC236}">
                <a16:creationId xmlns:a16="http://schemas.microsoft.com/office/drawing/2014/main" xmlns="" id="{F42498A9-E328-4252-8DD6-A193D75922B7}"/>
              </a:ext>
            </a:extLst>
          </p:cNvPr>
          <p:cNvGrpSpPr>
            <a:grpSpLocks/>
          </p:cNvGrpSpPr>
          <p:nvPr/>
        </p:nvGrpSpPr>
        <p:grpSpPr bwMode="auto">
          <a:xfrm>
            <a:off x="4044950" y="2187576"/>
            <a:ext cx="5556250" cy="652463"/>
            <a:chOff x="6837334" y="4557784"/>
            <a:chExt cx="14582630" cy="1738930"/>
          </a:xfrm>
        </p:grpSpPr>
        <p:sp>
          <p:nvSpPr>
            <p:cNvPr id="12" name="Rounded Rectangle 11">
              <a:extLst>
                <a:ext uri="{FF2B5EF4-FFF2-40B4-BE49-F238E27FC236}">
                  <a16:creationId xmlns:a16="http://schemas.microsoft.com/office/drawing/2014/main" xmlns="" id="{E6878409-A334-42A2-870E-0BC3FE84C876}"/>
                </a:ext>
              </a:extLst>
            </p:cNvPr>
            <p:cNvSpPr/>
            <p:nvPr/>
          </p:nvSpPr>
          <p:spPr>
            <a:xfrm>
              <a:off x="7558134" y="4557784"/>
              <a:ext cx="13861830" cy="1738930"/>
            </a:xfrm>
            <a:prstGeom prst="roundRect">
              <a:avLst>
                <a:gd name="adj" fmla="val 0"/>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344" name="Rectangle 15">
              <a:extLst>
                <a:ext uri="{FF2B5EF4-FFF2-40B4-BE49-F238E27FC236}">
                  <a16:creationId xmlns:a16="http://schemas.microsoft.com/office/drawing/2014/main" xmlns="" id="{0F30EB12-644E-4889-A3AA-BD1ADC1E4FEC}"/>
                </a:ext>
              </a:extLst>
            </p:cNvPr>
            <p:cNvSpPr>
              <a:spLocks noChangeArrowheads="1"/>
            </p:cNvSpPr>
            <p:nvPr/>
          </p:nvSpPr>
          <p:spPr bwMode="auto">
            <a:xfrm>
              <a:off x="7358553" y="4615219"/>
              <a:ext cx="13689466" cy="139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ảnh bãi cát dài mênh mông</a:t>
              </a:r>
            </a:p>
          </p:txBody>
        </p:sp>
        <p:sp>
          <p:nvSpPr>
            <p:cNvPr id="42" name="Pentagon 41">
              <a:extLst>
                <a:ext uri="{FF2B5EF4-FFF2-40B4-BE49-F238E27FC236}">
                  <a16:creationId xmlns:a16="http://schemas.microsoft.com/office/drawing/2014/main" xmlns="" id="{8B13B893-0623-41E5-ACAF-FCF80430C4B8}"/>
                </a:ext>
              </a:extLst>
            </p:cNvPr>
            <p:cNvSpPr/>
            <p:nvPr/>
          </p:nvSpPr>
          <p:spPr>
            <a:xfrm rot="10800000">
              <a:off x="6837334" y="5086657"/>
              <a:ext cx="674967" cy="617722"/>
            </a:xfrm>
            <a:prstGeom prst="homePlate">
              <a:avLst>
                <a:gd name="adj" fmla="val 30845"/>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xmlns="" id="{6DE47D56-F90C-40C0-8099-9324884334D6}"/>
              </a:ext>
            </a:extLst>
          </p:cNvPr>
          <p:cNvGrpSpPr>
            <a:grpSpLocks/>
          </p:cNvGrpSpPr>
          <p:nvPr/>
        </p:nvGrpSpPr>
        <p:grpSpPr bwMode="auto">
          <a:xfrm>
            <a:off x="3987800" y="2935288"/>
            <a:ext cx="5384800" cy="800100"/>
            <a:chOff x="6720439" y="6052127"/>
            <a:chExt cx="14586500" cy="2135068"/>
          </a:xfrm>
        </p:grpSpPr>
        <p:sp>
          <p:nvSpPr>
            <p:cNvPr id="26" name="Rounded Rectangle 25">
              <a:extLst>
                <a:ext uri="{FF2B5EF4-FFF2-40B4-BE49-F238E27FC236}">
                  <a16:creationId xmlns:a16="http://schemas.microsoft.com/office/drawing/2014/main" xmlns="" id="{F6EED81F-030C-4A83-A000-31CE914E089D}"/>
                </a:ext>
              </a:extLst>
            </p:cNvPr>
            <p:cNvSpPr/>
            <p:nvPr/>
          </p:nvSpPr>
          <p:spPr>
            <a:xfrm>
              <a:off x="7558992" y="6052127"/>
              <a:ext cx="13747947" cy="2135068"/>
            </a:xfrm>
            <a:prstGeom prst="roundRect">
              <a:avLst>
                <a:gd name="adj" fmla="val 0"/>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341" name="Rectangle 29">
              <a:extLst>
                <a:ext uri="{FF2B5EF4-FFF2-40B4-BE49-F238E27FC236}">
                  <a16:creationId xmlns:a16="http://schemas.microsoft.com/office/drawing/2014/main" xmlns="" id="{7CEC9926-DBE6-4B90-958A-B967AB95B7EA}"/>
                </a:ext>
              </a:extLst>
            </p:cNvPr>
            <p:cNvSpPr>
              <a:spLocks noChangeArrowheads="1"/>
            </p:cNvSpPr>
            <p:nvPr/>
          </p:nvSpPr>
          <p:spPr bwMode="auto">
            <a:xfrm>
              <a:off x="7347319" y="6429410"/>
              <a:ext cx="13140549" cy="139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ảnh người đi trên bãi cát</a:t>
              </a:r>
              <a:endPar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Pentagon 42">
              <a:extLst>
                <a:ext uri="{FF2B5EF4-FFF2-40B4-BE49-F238E27FC236}">
                  <a16:creationId xmlns:a16="http://schemas.microsoft.com/office/drawing/2014/main" xmlns="" id="{02954DD9-DB92-443F-9099-7C980DDA5CF3}"/>
                </a:ext>
              </a:extLst>
            </p:cNvPr>
            <p:cNvSpPr/>
            <p:nvPr/>
          </p:nvSpPr>
          <p:spPr>
            <a:xfrm rot="10800000">
              <a:off x="6720439" y="6857014"/>
              <a:ext cx="838553" cy="669327"/>
            </a:xfrm>
            <a:prstGeom prst="homePlate">
              <a:avLst>
                <a:gd name="adj" fmla="val 30845"/>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xmlns="" id="{A80B60BC-18A8-4E02-8665-4F1EE1DDC723}"/>
              </a:ext>
            </a:extLst>
          </p:cNvPr>
          <p:cNvGrpSpPr>
            <a:grpSpLocks/>
          </p:cNvGrpSpPr>
          <p:nvPr/>
        </p:nvGrpSpPr>
        <p:grpSpPr bwMode="auto">
          <a:xfrm>
            <a:off x="4075114" y="3884613"/>
            <a:ext cx="5297487" cy="742950"/>
            <a:chOff x="6943756" y="8915400"/>
            <a:chExt cx="14129007" cy="1981353"/>
          </a:xfrm>
        </p:grpSpPr>
        <p:sp>
          <p:nvSpPr>
            <p:cNvPr id="19" name="Rounded Rectangle 18">
              <a:extLst>
                <a:ext uri="{FF2B5EF4-FFF2-40B4-BE49-F238E27FC236}">
                  <a16:creationId xmlns:a16="http://schemas.microsoft.com/office/drawing/2014/main" xmlns="" id="{EE68C18D-6B06-4404-AA34-0F428F4838BA}"/>
                </a:ext>
              </a:extLst>
            </p:cNvPr>
            <p:cNvSpPr/>
            <p:nvPr/>
          </p:nvSpPr>
          <p:spPr>
            <a:xfrm>
              <a:off x="7557691" y="8915400"/>
              <a:ext cx="13515072" cy="1981353"/>
            </a:xfrm>
            <a:prstGeom prst="roundRect">
              <a:avLst>
                <a:gd name="adj" fmla="val 0"/>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338" name="Rectangle 22">
              <a:extLst>
                <a:ext uri="{FF2B5EF4-FFF2-40B4-BE49-F238E27FC236}">
                  <a16:creationId xmlns:a16="http://schemas.microsoft.com/office/drawing/2014/main" xmlns="" id="{374DDD01-05EB-4B09-84E2-76E35192FFE8}"/>
                </a:ext>
              </a:extLst>
            </p:cNvPr>
            <p:cNvSpPr>
              <a:spLocks noChangeArrowheads="1"/>
            </p:cNvSpPr>
            <p:nvPr/>
          </p:nvSpPr>
          <p:spPr bwMode="auto">
            <a:xfrm>
              <a:off x="8170809" y="9104246"/>
              <a:ext cx="11133558" cy="139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ảnh con đường cùng</a:t>
              </a:r>
              <a:endPar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Pentagon 52">
              <a:extLst>
                <a:ext uri="{FF2B5EF4-FFF2-40B4-BE49-F238E27FC236}">
                  <a16:creationId xmlns:a16="http://schemas.microsoft.com/office/drawing/2014/main" xmlns="" id="{B57E408B-5120-418B-A225-ACF64BC2B599}"/>
                </a:ext>
              </a:extLst>
            </p:cNvPr>
            <p:cNvSpPr/>
            <p:nvPr/>
          </p:nvSpPr>
          <p:spPr>
            <a:xfrm rot="10800000">
              <a:off x="6943756" y="9508112"/>
              <a:ext cx="673212" cy="618114"/>
            </a:xfrm>
            <a:prstGeom prst="homePlate">
              <a:avLst>
                <a:gd name="adj" fmla="val 30845"/>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8">
            <a:extLst>
              <a:ext uri="{FF2B5EF4-FFF2-40B4-BE49-F238E27FC236}">
                <a16:creationId xmlns:a16="http://schemas.microsoft.com/office/drawing/2014/main" xmlns="" id="{B74A353D-483B-4D01-8858-7F06D03A0632}"/>
              </a:ext>
            </a:extLst>
          </p:cNvPr>
          <p:cNvGrpSpPr>
            <a:grpSpLocks/>
          </p:cNvGrpSpPr>
          <p:nvPr/>
        </p:nvGrpSpPr>
        <p:grpSpPr bwMode="auto">
          <a:xfrm>
            <a:off x="3857626" y="4800601"/>
            <a:ext cx="6200775" cy="1901825"/>
            <a:chOff x="6224755" y="10515597"/>
            <a:chExt cx="16535401" cy="5071584"/>
          </a:xfrm>
        </p:grpSpPr>
        <p:sp>
          <p:nvSpPr>
            <p:cNvPr id="5" name="Rectangle 4">
              <a:extLst>
                <a:ext uri="{FF2B5EF4-FFF2-40B4-BE49-F238E27FC236}">
                  <a16:creationId xmlns:a16="http://schemas.microsoft.com/office/drawing/2014/main" xmlns="" id="{2FF4E450-1640-4DDC-BFFC-EA23259813B5}"/>
                </a:ext>
              </a:extLst>
            </p:cNvPr>
            <p:cNvSpPr/>
            <p:nvPr/>
          </p:nvSpPr>
          <p:spPr>
            <a:xfrm>
              <a:off x="6224755" y="10515597"/>
              <a:ext cx="16535401" cy="4995383"/>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332" name="Group 47">
              <a:extLst>
                <a:ext uri="{FF2B5EF4-FFF2-40B4-BE49-F238E27FC236}">
                  <a16:creationId xmlns:a16="http://schemas.microsoft.com/office/drawing/2014/main" xmlns="" id="{E4C472B4-2832-49F6-A7C2-6810411347DF}"/>
                </a:ext>
              </a:extLst>
            </p:cNvPr>
            <p:cNvGrpSpPr>
              <a:grpSpLocks/>
            </p:cNvGrpSpPr>
            <p:nvPr/>
          </p:nvGrpSpPr>
          <p:grpSpPr bwMode="auto">
            <a:xfrm>
              <a:off x="6681957" y="10744200"/>
              <a:ext cx="15697198" cy="4842981"/>
              <a:chOff x="10614058" y="6162045"/>
              <a:chExt cx="15697198" cy="4842981"/>
            </a:xfrm>
          </p:grpSpPr>
          <p:sp>
            <p:nvSpPr>
              <p:cNvPr id="49" name="Rectangle 48">
                <a:extLst>
                  <a:ext uri="{FF2B5EF4-FFF2-40B4-BE49-F238E27FC236}">
                    <a16:creationId xmlns:a16="http://schemas.microsoft.com/office/drawing/2014/main" xmlns="" id="{B3F42BE9-9470-48F8-A6C8-3219C5EAF686}"/>
                  </a:ext>
                </a:extLst>
              </p:cNvPr>
              <p:cNvSpPr/>
              <p:nvPr/>
            </p:nvSpPr>
            <p:spPr>
              <a:xfrm>
                <a:off x="11490357" y="6162045"/>
                <a:ext cx="14820899" cy="484298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Có sức khái quát sâu sắc hình ảnh cuộc đời rộng lớn phức tạp đầy nghịch lí và người đi tìm chân lí đang kiếm tìm trong bế tắc.</a:t>
                </a:r>
              </a:p>
            </p:txBody>
          </p:sp>
          <p:grpSp>
            <p:nvGrpSpPr>
              <p:cNvPr id="56334" name="Group 49">
                <a:extLst>
                  <a:ext uri="{FF2B5EF4-FFF2-40B4-BE49-F238E27FC236}">
                    <a16:creationId xmlns:a16="http://schemas.microsoft.com/office/drawing/2014/main" xmlns="" id="{72F937E9-ABF5-462D-9993-A8E8809489EE}"/>
                  </a:ext>
                </a:extLst>
              </p:cNvPr>
              <p:cNvGrpSpPr>
                <a:grpSpLocks/>
              </p:cNvGrpSpPr>
              <p:nvPr/>
            </p:nvGrpSpPr>
            <p:grpSpPr bwMode="auto">
              <a:xfrm>
                <a:off x="10614058" y="6238244"/>
                <a:ext cx="675057" cy="553230"/>
                <a:chOff x="14748838" y="7994415"/>
                <a:chExt cx="1235259" cy="598119"/>
              </a:xfrm>
            </p:grpSpPr>
            <p:sp>
              <p:nvSpPr>
                <p:cNvPr id="51" name="Chevron 50">
                  <a:extLst>
                    <a:ext uri="{FF2B5EF4-FFF2-40B4-BE49-F238E27FC236}">
                      <a16:creationId xmlns:a16="http://schemas.microsoft.com/office/drawing/2014/main" xmlns="" id="{D5377ED9-36F9-4151-9E97-DA8FF58AE3F2}"/>
                    </a:ext>
                  </a:extLst>
                </p:cNvPr>
                <p:cNvSpPr/>
                <p:nvPr/>
              </p:nvSpPr>
              <p:spPr>
                <a:xfrm rot="10800000" flipH="1" flipV="1">
                  <a:off x="15267845" y="7994418"/>
                  <a:ext cx="712670" cy="599572"/>
                </a:xfrm>
                <a:prstGeom prst="chevron">
                  <a:avLst/>
                </a:prstGeom>
                <a:solidFill>
                  <a:srgbClr val="FF0000"/>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70AD47">
                        <a:lumMod val="50000"/>
                      </a:srgbClr>
                    </a:solidFill>
                    <a:effectLst/>
                    <a:uLnTx/>
                    <a:uFillTx/>
                    <a:latin typeface="Arial" pitchFamily="34" charset="0"/>
                    <a:ea typeface="+mn-ea"/>
                    <a:cs typeface="Arial" pitchFamily="34" charset="0"/>
                  </a:endParaRPr>
                </a:p>
              </p:txBody>
            </p:sp>
            <p:sp>
              <p:nvSpPr>
                <p:cNvPr id="52" name="Chevron 51">
                  <a:extLst>
                    <a:ext uri="{FF2B5EF4-FFF2-40B4-BE49-F238E27FC236}">
                      <a16:creationId xmlns:a16="http://schemas.microsoft.com/office/drawing/2014/main" xmlns="" id="{08A953CC-B887-4586-8EE8-5FA993D6E09A}"/>
                    </a:ext>
                  </a:extLst>
                </p:cNvPr>
                <p:cNvSpPr/>
                <p:nvPr/>
              </p:nvSpPr>
              <p:spPr>
                <a:xfrm rot="10800000" flipH="1" flipV="1">
                  <a:off x="14748833" y="7994418"/>
                  <a:ext cx="712670" cy="599572"/>
                </a:xfrm>
                <a:prstGeom prst="chevron">
                  <a:avLst/>
                </a:prstGeom>
                <a:solidFill>
                  <a:srgbClr val="FF0000"/>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70AD47">
                        <a:lumMod val="50000"/>
                      </a:srgbClr>
                    </a:solidFill>
                    <a:effectLst/>
                    <a:uLnTx/>
                    <a:uFillTx/>
                    <a:latin typeface="Arial" pitchFamily="34" charset="0"/>
                    <a:ea typeface="+mn-ea"/>
                    <a:cs typeface="Arial" pitchFamily="34" charset="0"/>
                  </a:endParaRPr>
                </a:p>
              </p:txBody>
            </p:sp>
          </p:grpSp>
        </p:grpSp>
      </p:grpSp>
      <p:pic>
        <p:nvPicPr>
          <p:cNvPr id="56330" name="Picture 5">
            <a:extLst>
              <a:ext uri="{FF2B5EF4-FFF2-40B4-BE49-F238E27FC236}">
                <a16:creationId xmlns:a16="http://schemas.microsoft.com/office/drawing/2014/main" xmlns="" id="{B6EE4E90-F00D-4D8F-87C1-A709CEEE0F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6" y="3365270"/>
            <a:ext cx="2330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75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8">
            <a:extLst>
              <a:ext uri="{FF2B5EF4-FFF2-40B4-BE49-F238E27FC236}">
                <a16:creationId xmlns:a16="http://schemas.microsoft.com/office/drawing/2014/main" xmlns="" id="{4955FAC0-ECE6-4859-9000-B641EB04F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469"/>
          <a:stretch>
            <a:fillRect/>
          </a:stretch>
        </p:blipFill>
        <p:spPr bwMode="auto">
          <a:xfrm>
            <a:off x="71919" y="2447924"/>
            <a:ext cx="12120081"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xmlns="" id="{A4733799-FA90-4336-B36E-A592622386BB}"/>
              </a:ext>
            </a:extLst>
          </p:cNvPr>
          <p:cNvGrpSpPr>
            <a:grpSpLocks/>
          </p:cNvGrpSpPr>
          <p:nvPr/>
        </p:nvGrpSpPr>
        <p:grpSpPr bwMode="auto">
          <a:xfrm>
            <a:off x="2082801" y="2344738"/>
            <a:ext cx="3425825" cy="747712"/>
            <a:chOff x="1337127" y="7244463"/>
            <a:chExt cx="9132688" cy="2477955"/>
          </a:xfrm>
        </p:grpSpPr>
        <p:grpSp>
          <p:nvGrpSpPr>
            <p:cNvPr id="58409" name="Group 35">
              <a:extLst>
                <a:ext uri="{FF2B5EF4-FFF2-40B4-BE49-F238E27FC236}">
                  <a16:creationId xmlns:a16="http://schemas.microsoft.com/office/drawing/2014/main" xmlns="" id="{752146E1-32BE-40C1-BF91-EC2F6D86A383}"/>
                </a:ext>
              </a:extLst>
            </p:cNvPr>
            <p:cNvGrpSpPr>
              <a:grpSpLocks/>
            </p:cNvGrpSpPr>
            <p:nvPr/>
          </p:nvGrpSpPr>
          <p:grpSpPr bwMode="auto">
            <a:xfrm>
              <a:off x="1337127" y="7244463"/>
              <a:ext cx="9132688" cy="2477955"/>
              <a:chOff x="1337127" y="4620690"/>
              <a:chExt cx="9132688" cy="2477955"/>
            </a:xfrm>
          </p:grpSpPr>
          <p:sp>
            <p:nvSpPr>
              <p:cNvPr id="38" name="Pentagon 37">
                <a:extLst>
                  <a:ext uri="{FF2B5EF4-FFF2-40B4-BE49-F238E27FC236}">
                    <a16:creationId xmlns:a16="http://schemas.microsoft.com/office/drawing/2014/main" xmlns="" id="{0DA0F14A-1728-494C-BF2B-A8AB028604D5}"/>
                  </a:ext>
                </a:extLst>
              </p:cNvPr>
              <p:cNvSpPr/>
              <p:nvPr/>
            </p:nvSpPr>
            <p:spPr>
              <a:xfrm>
                <a:off x="9297548" y="5104707"/>
                <a:ext cx="1172267" cy="589238"/>
              </a:xfrm>
              <a:prstGeom prst="homePlate">
                <a:avLst>
                  <a:gd name="adj" fmla="val 3084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a:extLst>
                  <a:ext uri="{FF2B5EF4-FFF2-40B4-BE49-F238E27FC236}">
                    <a16:creationId xmlns:a16="http://schemas.microsoft.com/office/drawing/2014/main" xmlns="" id="{2C89BE82-94FF-4787-868E-8DEA4B2AB84A}"/>
                  </a:ext>
                </a:extLst>
              </p:cNvPr>
              <p:cNvSpPr/>
              <p:nvPr/>
            </p:nvSpPr>
            <p:spPr>
              <a:xfrm>
                <a:off x="1337127" y="4620690"/>
                <a:ext cx="8464030" cy="2477955"/>
              </a:xfrm>
              <a:prstGeom prst="roundRect">
                <a:avLst>
                  <a:gd name="adj" fmla="val 0"/>
                </a:avLst>
              </a:prstGeom>
              <a:solidFill>
                <a:schemeClr val="accent5">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Pentagon 43">
                <a:extLst>
                  <a:ext uri="{FF2B5EF4-FFF2-40B4-BE49-F238E27FC236}">
                    <a16:creationId xmlns:a16="http://schemas.microsoft.com/office/drawing/2014/main" xmlns="" id="{CF3D8A98-23BD-46FA-A03E-2611341F56B4}"/>
                  </a:ext>
                </a:extLst>
              </p:cNvPr>
              <p:cNvSpPr/>
              <p:nvPr/>
            </p:nvSpPr>
            <p:spPr>
              <a:xfrm>
                <a:off x="9602253" y="5010008"/>
                <a:ext cx="677122" cy="778636"/>
              </a:xfrm>
              <a:prstGeom prst="homePlate">
                <a:avLst>
                  <a:gd name="adj" fmla="val 3084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8410" name="Rectangle 36">
              <a:extLst>
                <a:ext uri="{FF2B5EF4-FFF2-40B4-BE49-F238E27FC236}">
                  <a16:creationId xmlns:a16="http://schemas.microsoft.com/office/drawing/2014/main" xmlns="" id="{1EFFF0D5-8CD3-4AB9-B981-6F8486B3C164}"/>
                </a:ext>
              </a:extLst>
            </p:cNvPr>
            <p:cNvSpPr>
              <a:spLocks noChangeArrowheads="1"/>
            </p:cNvSpPr>
            <p:nvPr/>
          </p:nvSpPr>
          <p:spPr bwMode="auto">
            <a:xfrm>
              <a:off x="3674338" y="7462131"/>
              <a:ext cx="5715000" cy="197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30000"/>
                </a:lnSpc>
                <a:spcBef>
                  <a:spcPts val="0"/>
                </a:spcBef>
                <a:spcAft>
                  <a:spcPts val="225"/>
                </a:spcAft>
                <a:buClrTx/>
                <a:buSzTx/>
                <a:buFontTx/>
                <a:buNone/>
                <a:tabLst/>
                <a:defRPr/>
              </a:pPr>
              <a:r>
                <a:rPr kumimoji="0" lang="vi-VN" altLang="en-US" sz="2800" b="1"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khách</a:t>
              </a:r>
            </a:p>
          </p:txBody>
        </p:sp>
      </p:grpSp>
      <p:grpSp>
        <p:nvGrpSpPr>
          <p:cNvPr id="45" name="Group 44">
            <a:extLst>
              <a:ext uri="{FF2B5EF4-FFF2-40B4-BE49-F238E27FC236}">
                <a16:creationId xmlns:a16="http://schemas.microsoft.com/office/drawing/2014/main" xmlns="" id="{F3E842A2-C218-4885-B330-BD144EBB60B7}"/>
              </a:ext>
            </a:extLst>
          </p:cNvPr>
          <p:cNvGrpSpPr>
            <a:grpSpLocks/>
          </p:cNvGrpSpPr>
          <p:nvPr/>
        </p:nvGrpSpPr>
        <p:grpSpPr bwMode="auto">
          <a:xfrm>
            <a:off x="2130425" y="3243263"/>
            <a:ext cx="3411538" cy="646112"/>
            <a:chOff x="2287587" y="9204312"/>
            <a:chExt cx="8182228" cy="2171284"/>
          </a:xfrm>
        </p:grpSpPr>
        <p:grpSp>
          <p:nvGrpSpPr>
            <p:cNvPr id="58404" name="Group 45">
              <a:extLst>
                <a:ext uri="{FF2B5EF4-FFF2-40B4-BE49-F238E27FC236}">
                  <a16:creationId xmlns:a16="http://schemas.microsoft.com/office/drawing/2014/main" xmlns="" id="{814262C6-5010-4DF5-A289-E8FEF0BD0B82}"/>
                </a:ext>
              </a:extLst>
            </p:cNvPr>
            <p:cNvGrpSpPr>
              <a:grpSpLocks/>
            </p:cNvGrpSpPr>
            <p:nvPr/>
          </p:nvGrpSpPr>
          <p:grpSpPr bwMode="auto">
            <a:xfrm>
              <a:off x="2287587" y="9204312"/>
              <a:ext cx="8182228" cy="2171284"/>
              <a:chOff x="2287587" y="4620693"/>
              <a:chExt cx="8182228" cy="2171284"/>
            </a:xfrm>
          </p:grpSpPr>
          <p:sp>
            <p:nvSpPr>
              <p:cNvPr id="48" name="Pentagon 47">
                <a:extLst>
                  <a:ext uri="{FF2B5EF4-FFF2-40B4-BE49-F238E27FC236}">
                    <a16:creationId xmlns:a16="http://schemas.microsoft.com/office/drawing/2014/main" xmlns="" id="{F4553E97-0ED5-4034-B11E-4BCC630D5D74}"/>
                  </a:ext>
                </a:extLst>
              </p:cNvPr>
              <p:cNvSpPr/>
              <p:nvPr/>
            </p:nvSpPr>
            <p:spPr>
              <a:xfrm>
                <a:off x="9297118" y="5106163"/>
                <a:ext cx="1172697" cy="592171"/>
              </a:xfrm>
              <a:prstGeom prst="homePlate">
                <a:avLst>
                  <a:gd name="adj" fmla="val 3084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9" name="Rounded Rectangle 48">
                <a:extLst>
                  <a:ext uri="{FF2B5EF4-FFF2-40B4-BE49-F238E27FC236}">
                    <a16:creationId xmlns:a16="http://schemas.microsoft.com/office/drawing/2014/main" xmlns="" id="{E824BB3A-A8B5-4AAB-9D22-1AAB67D99A84}"/>
                  </a:ext>
                </a:extLst>
              </p:cNvPr>
              <p:cNvSpPr/>
              <p:nvPr/>
            </p:nvSpPr>
            <p:spPr>
              <a:xfrm>
                <a:off x="2287587" y="4620693"/>
                <a:ext cx="7512115" cy="2171284"/>
              </a:xfrm>
              <a:prstGeom prst="roundRect">
                <a:avLst>
                  <a:gd name="adj" fmla="val 0"/>
                </a:avLst>
              </a:prstGeom>
              <a:solidFill>
                <a:schemeClr val="accent5">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Pentagon 49">
                <a:extLst>
                  <a:ext uri="{FF2B5EF4-FFF2-40B4-BE49-F238E27FC236}">
                    <a16:creationId xmlns:a16="http://schemas.microsoft.com/office/drawing/2014/main" xmlns="" id="{BEAA01F6-6709-46A8-811C-F61CFB8E5EC7}"/>
                  </a:ext>
                </a:extLst>
              </p:cNvPr>
              <p:cNvSpPr/>
              <p:nvPr/>
            </p:nvSpPr>
            <p:spPr>
              <a:xfrm>
                <a:off x="9601715" y="5010136"/>
                <a:ext cx="677727" cy="778889"/>
              </a:xfrm>
              <a:prstGeom prst="homePlate">
                <a:avLst>
                  <a:gd name="adj" fmla="val 3084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8405" name="TextBox 46">
              <a:extLst>
                <a:ext uri="{FF2B5EF4-FFF2-40B4-BE49-F238E27FC236}">
                  <a16:creationId xmlns:a16="http://schemas.microsoft.com/office/drawing/2014/main" xmlns="" id="{2FA6E2D3-8292-47ED-9086-86F0ED248E23}"/>
                </a:ext>
              </a:extLst>
            </p:cNvPr>
            <p:cNvSpPr txBox="1">
              <a:spLocks noChangeArrowheads="1"/>
            </p:cNvSpPr>
            <p:nvPr/>
          </p:nvSpPr>
          <p:spPr bwMode="auto">
            <a:xfrm>
              <a:off x="2287587" y="9512091"/>
              <a:ext cx="7101751" cy="176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anh</a:t>
              </a:r>
              <a:endParaRPr kumimoji="0" lang="en-US" altLang="en-US"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1" name="Group 50">
            <a:extLst>
              <a:ext uri="{FF2B5EF4-FFF2-40B4-BE49-F238E27FC236}">
                <a16:creationId xmlns:a16="http://schemas.microsoft.com/office/drawing/2014/main" xmlns="" id="{4009FE08-198A-4344-BBA1-254DEF1B5CCD}"/>
              </a:ext>
            </a:extLst>
          </p:cNvPr>
          <p:cNvGrpSpPr>
            <a:grpSpLocks/>
          </p:cNvGrpSpPr>
          <p:nvPr/>
        </p:nvGrpSpPr>
        <p:grpSpPr bwMode="auto">
          <a:xfrm>
            <a:off x="2120900" y="4057651"/>
            <a:ext cx="3068638" cy="658813"/>
            <a:chOff x="2287587" y="11200677"/>
            <a:chExt cx="8182228" cy="2216773"/>
          </a:xfrm>
        </p:grpSpPr>
        <p:grpSp>
          <p:nvGrpSpPr>
            <p:cNvPr id="58399" name="Group 51">
              <a:extLst>
                <a:ext uri="{FF2B5EF4-FFF2-40B4-BE49-F238E27FC236}">
                  <a16:creationId xmlns:a16="http://schemas.microsoft.com/office/drawing/2014/main" xmlns="" id="{9D30122D-D418-4BC1-AB61-5D5C62A9CA23}"/>
                </a:ext>
              </a:extLst>
            </p:cNvPr>
            <p:cNvGrpSpPr>
              <a:grpSpLocks/>
            </p:cNvGrpSpPr>
            <p:nvPr/>
          </p:nvGrpSpPr>
          <p:grpSpPr bwMode="auto">
            <a:xfrm>
              <a:off x="2287587" y="11200677"/>
              <a:ext cx="8182228" cy="2216773"/>
              <a:chOff x="2287587" y="4620693"/>
              <a:chExt cx="8182228" cy="2216773"/>
            </a:xfrm>
          </p:grpSpPr>
          <p:sp>
            <p:nvSpPr>
              <p:cNvPr id="54" name="Pentagon 53">
                <a:extLst>
                  <a:ext uri="{FF2B5EF4-FFF2-40B4-BE49-F238E27FC236}">
                    <a16:creationId xmlns:a16="http://schemas.microsoft.com/office/drawing/2014/main" xmlns="" id="{CF00E149-B14B-4D7E-A672-D8559EB9D117}"/>
                  </a:ext>
                </a:extLst>
              </p:cNvPr>
              <p:cNvSpPr/>
              <p:nvPr/>
            </p:nvSpPr>
            <p:spPr>
              <a:xfrm>
                <a:off x="9297296" y="5106782"/>
                <a:ext cx="1172519" cy="587578"/>
              </a:xfrm>
              <a:prstGeom prst="homePlate">
                <a:avLst>
                  <a:gd name="adj" fmla="val 3084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Rounded Rectangle 54">
                <a:extLst>
                  <a:ext uri="{FF2B5EF4-FFF2-40B4-BE49-F238E27FC236}">
                    <a16:creationId xmlns:a16="http://schemas.microsoft.com/office/drawing/2014/main" xmlns="" id="{A1B216DF-5ACF-4C5A-9DA4-73EFACBD660D}"/>
                  </a:ext>
                </a:extLst>
              </p:cNvPr>
              <p:cNvSpPr/>
              <p:nvPr/>
            </p:nvSpPr>
            <p:spPr>
              <a:xfrm>
                <a:off x="2287587" y="4620693"/>
                <a:ext cx="7513427" cy="2216773"/>
              </a:xfrm>
              <a:prstGeom prst="roundRect">
                <a:avLst>
                  <a:gd name="adj" fmla="val 0"/>
                </a:avLst>
              </a:prstGeom>
              <a:solidFill>
                <a:schemeClr val="accent5">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 name="Pentagon 55">
                <a:extLst>
                  <a:ext uri="{FF2B5EF4-FFF2-40B4-BE49-F238E27FC236}">
                    <a16:creationId xmlns:a16="http://schemas.microsoft.com/office/drawing/2014/main" xmlns="" id="{F5DABA22-F1A9-4000-A378-7EBE89E20AC9}"/>
                  </a:ext>
                </a:extLst>
              </p:cNvPr>
              <p:cNvSpPr/>
              <p:nvPr/>
            </p:nvSpPr>
            <p:spPr>
              <a:xfrm>
                <a:off x="9602066" y="5010633"/>
                <a:ext cx="677267" cy="779876"/>
              </a:xfrm>
              <a:prstGeom prst="homePlate">
                <a:avLst>
                  <a:gd name="adj" fmla="val 3084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8400" name="TextBox 52">
              <a:extLst>
                <a:ext uri="{FF2B5EF4-FFF2-40B4-BE49-F238E27FC236}">
                  <a16:creationId xmlns:a16="http://schemas.microsoft.com/office/drawing/2014/main" xmlns="" id="{E0284842-B997-4CCD-8CFF-C55182AF5A46}"/>
                </a:ext>
              </a:extLst>
            </p:cNvPr>
            <p:cNvSpPr txBox="1">
              <a:spLocks noChangeArrowheads="1"/>
            </p:cNvSpPr>
            <p:nvPr/>
          </p:nvSpPr>
          <p:spPr bwMode="auto">
            <a:xfrm>
              <a:off x="3373640" y="11569491"/>
              <a:ext cx="6015698" cy="176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ngã</a:t>
              </a:r>
            </a:p>
          </p:txBody>
        </p:sp>
      </p:grpSp>
      <p:grpSp>
        <p:nvGrpSpPr>
          <p:cNvPr id="57" name="Group 56">
            <a:extLst>
              <a:ext uri="{FF2B5EF4-FFF2-40B4-BE49-F238E27FC236}">
                <a16:creationId xmlns:a16="http://schemas.microsoft.com/office/drawing/2014/main" xmlns="" id="{D178C5AA-4C18-48B0-AAD8-60CFE324834E}"/>
              </a:ext>
            </a:extLst>
          </p:cNvPr>
          <p:cNvGrpSpPr>
            <a:grpSpLocks/>
          </p:cNvGrpSpPr>
          <p:nvPr/>
        </p:nvGrpSpPr>
        <p:grpSpPr bwMode="auto">
          <a:xfrm>
            <a:off x="5670550" y="1285875"/>
            <a:ext cx="4154488" cy="681038"/>
            <a:chOff x="10715980" y="5323812"/>
            <a:chExt cx="11078807" cy="1817402"/>
          </a:xfrm>
        </p:grpSpPr>
        <p:sp>
          <p:nvSpPr>
            <p:cNvPr id="58" name="Rounded Rectangle 57">
              <a:extLst>
                <a:ext uri="{FF2B5EF4-FFF2-40B4-BE49-F238E27FC236}">
                  <a16:creationId xmlns:a16="http://schemas.microsoft.com/office/drawing/2014/main" xmlns="" id="{F58BA161-C2CB-4B0C-ABFA-5E8245B19EAA}"/>
                </a:ext>
              </a:extLst>
            </p:cNvPr>
            <p:cNvSpPr/>
            <p:nvPr/>
          </p:nvSpPr>
          <p:spPr>
            <a:xfrm>
              <a:off x="10715980" y="5323812"/>
              <a:ext cx="11078807" cy="1817402"/>
            </a:xfrm>
            <a:prstGeom prst="roundRect">
              <a:avLst>
                <a:gd name="adj" fmla="val 24696"/>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58">
              <a:extLst>
                <a:ext uri="{FF2B5EF4-FFF2-40B4-BE49-F238E27FC236}">
                  <a16:creationId xmlns:a16="http://schemas.microsoft.com/office/drawing/2014/main" xmlns="" id="{44B82966-6F54-408A-96BA-D42146FB4563}"/>
                </a:ext>
              </a:extLst>
            </p:cNvPr>
            <p:cNvSpPr/>
            <p:nvPr/>
          </p:nvSpPr>
          <p:spPr>
            <a:xfrm>
              <a:off x="11173187" y="5556813"/>
              <a:ext cx="9969656" cy="1461545"/>
            </a:xfrm>
            <a:prstGeom prst="rect">
              <a:avLst/>
            </a:prstGeom>
          </p:spPr>
          <p:txBody>
            <a:bodyPr>
              <a:spAutoFit/>
            </a:bodyPr>
            <a:lstStyle/>
            <a:p>
              <a:pPr marL="0" marR="0" lvl="0" indent="0" algn="l" defTabSz="457200" rtl="0" eaLnBrk="1" fontAlgn="auto" latinLnBrk="0" hangingPunct="1">
                <a:lnSpc>
                  <a:spcPct val="115000"/>
                </a:lnSpc>
                <a:spcBef>
                  <a:spcPts val="0"/>
                </a:spcBef>
                <a:spcAft>
                  <a:spcPts val="225"/>
                </a:spcAft>
                <a:buClrTx/>
                <a:buSzTx/>
                <a:buFontTx/>
                <a:buNone/>
                <a:tabLst/>
                <a:defRPr/>
              </a:pP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 bản thân tác giả</a:t>
              </a:r>
            </a:p>
          </p:txBody>
        </p:sp>
      </p:grpSp>
      <p:grpSp>
        <p:nvGrpSpPr>
          <p:cNvPr id="61" name="Group 60">
            <a:extLst>
              <a:ext uri="{FF2B5EF4-FFF2-40B4-BE49-F238E27FC236}">
                <a16:creationId xmlns:a16="http://schemas.microsoft.com/office/drawing/2014/main" xmlns="" id="{B85B19F8-6809-452F-9822-6E926AF13EC5}"/>
              </a:ext>
            </a:extLst>
          </p:cNvPr>
          <p:cNvGrpSpPr>
            <a:grpSpLocks/>
          </p:cNvGrpSpPr>
          <p:nvPr/>
        </p:nvGrpSpPr>
        <p:grpSpPr bwMode="auto">
          <a:xfrm>
            <a:off x="2068514" y="1227139"/>
            <a:ext cx="3424237" cy="1023937"/>
            <a:chOff x="1337127" y="5301021"/>
            <a:chExt cx="9132688" cy="3445812"/>
          </a:xfrm>
        </p:grpSpPr>
        <p:grpSp>
          <p:nvGrpSpPr>
            <p:cNvPr id="58392" name="Group 61">
              <a:extLst>
                <a:ext uri="{FF2B5EF4-FFF2-40B4-BE49-F238E27FC236}">
                  <a16:creationId xmlns:a16="http://schemas.microsoft.com/office/drawing/2014/main" xmlns="" id="{77D4FBE9-21C1-42BF-B713-328EFDE9C85A}"/>
                </a:ext>
              </a:extLst>
            </p:cNvPr>
            <p:cNvGrpSpPr>
              <a:grpSpLocks/>
            </p:cNvGrpSpPr>
            <p:nvPr/>
          </p:nvGrpSpPr>
          <p:grpSpPr bwMode="auto">
            <a:xfrm>
              <a:off x="1337127" y="5301021"/>
              <a:ext cx="9132688" cy="3445812"/>
              <a:chOff x="1337127" y="4620690"/>
              <a:chExt cx="9132688" cy="3445812"/>
            </a:xfrm>
          </p:grpSpPr>
          <p:sp>
            <p:nvSpPr>
              <p:cNvPr id="64" name="Pentagon 63">
                <a:extLst>
                  <a:ext uri="{FF2B5EF4-FFF2-40B4-BE49-F238E27FC236}">
                    <a16:creationId xmlns:a16="http://schemas.microsoft.com/office/drawing/2014/main" xmlns="" id="{05B62010-7FEB-4741-BE59-C5261D27245D}"/>
                  </a:ext>
                </a:extLst>
              </p:cNvPr>
              <p:cNvSpPr/>
              <p:nvPr/>
            </p:nvSpPr>
            <p:spPr>
              <a:xfrm>
                <a:off x="9297005" y="5106842"/>
                <a:ext cx="1172810" cy="587658"/>
              </a:xfrm>
              <a:prstGeom prst="homePlate">
                <a:avLst>
                  <a:gd name="adj" fmla="val 3084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 name="Rounded Rectangle 64">
                <a:extLst>
                  <a:ext uri="{FF2B5EF4-FFF2-40B4-BE49-F238E27FC236}">
                    <a16:creationId xmlns:a16="http://schemas.microsoft.com/office/drawing/2014/main" xmlns="" id="{2225F317-44EA-4D55-A036-BCAA235DBE4B}"/>
                  </a:ext>
                </a:extLst>
              </p:cNvPr>
              <p:cNvSpPr/>
              <p:nvPr/>
            </p:nvSpPr>
            <p:spPr>
              <a:xfrm>
                <a:off x="1337127" y="4620690"/>
                <a:ext cx="8463720" cy="3445812"/>
              </a:xfrm>
              <a:prstGeom prst="roundRect">
                <a:avLst>
                  <a:gd name="adj" fmla="val 0"/>
                </a:avLst>
              </a:prstGeom>
              <a:solidFill>
                <a:schemeClr val="accent5">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6" name="Pentagon 65">
                <a:extLst>
                  <a:ext uri="{FF2B5EF4-FFF2-40B4-BE49-F238E27FC236}">
                    <a16:creationId xmlns:a16="http://schemas.microsoft.com/office/drawing/2014/main" xmlns="" id="{A57DE0F5-03D7-4294-B4A1-8B19621FE400}"/>
                  </a:ext>
                </a:extLst>
              </p:cNvPr>
              <p:cNvSpPr/>
              <p:nvPr/>
            </p:nvSpPr>
            <p:spPr>
              <a:xfrm>
                <a:off x="9601851" y="5010680"/>
                <a:ext cx="677436" cy="779983"/>
              </a:xfrm>
              <a:prstGeom prst="homePlate">
                <a:avLst>
                  <a:gd name="adj" fmla="val 3084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8393" name="Rectangle 62">
              <a:extLst>
                <a:ext uri="{FF2B5EF4-FFF2-40B4-BE49-F238E27FC236}">
                  <a16:creationId xmlns:a16="http://schemas.microsoft.com/office/drawing/2014/main" xmlns="" id="{70DCA9B0-5103-4E12-B198-90111ABC6425}"/>
                </a:ext>
              </a:extLst>
            </p:cNvPr>
            <p:cNvSpPr>
              <a:spLocks noChangeArrowheads="1"/>
            </p:cNvSpPr>
            <p:nvPr/>
          </p:nvSpPr>
          <p:spPr bwMode="auto">
            <a:xfrm>
              <a:off x="1710234" y="5387775"/>
              <a:ext cx="8351450" cy="321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khách, quân,</a:t>
              </a:r>
              <a:r>
                <a:rPr kumimoji="0" lang="en-US" altLang="en-US" sz="2800" b="1"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800" b="1"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ngã, anh</a:t>
              </a:r>
            </a:p>
          </p:txBody>
        </p:sp>
      </p:grpSp>
      <p:grpSp>
        <p:nvGrpSpPr>
          <p:cNvPr id="68" name="Group 67">
            <a:extLst>
              <a:ext uri="{FF2B5EF4-FFF2-40B4-BE49-F238E27FC236}">
                <a16:creationId xmlns:a16="http://schemas.microsoft.com/office/drawing/2014/main" xmlns="" id="{A8EDC347-A7A5-4E6B-9B24-7E749D017E3D}"/>
              </a:ext>
            </a:extLst>
          </p:cNvPr>
          <p:cNvGrpSpPr>
            <a:grpSpLocks/>
          </p:cNvGrpSpPr>
          <p:nvPr/>
        </p:nvGrpSpPr>
        <p:grpSpPr bwMode="auto">
          <a:xfrm>
            <a:off x="5613400" y="2192338"/>
            <a:ext cx="4267200" cy="989012"/>
            <a:chOff x="10744253" y="6847891"/>
            <a:chExt cx="11078807" cy="2640045"/>
          </a:xfrm>
        </p:grpSpPr>
        <p:sp>
          <p:nvSpPr>
            <p:cNvPr id="70" name="Rounded Rectangle 69">
              <a:extLst>
                <a:ext uri="{FF2B5EF4-FFF2-40B4-BE49-F238E27FC236}">
                  <a16:creationId xmlns:a16="http://schemas.microsoft.com/office/drawing/2014/main" xmlns="" id="{B509EA7E-72E7-4496-ABC1-8DFEFD11D5C8}"/>
                </a:ext>
              </a:extLst>
            </p:cNvPr>
            <p:cNvSpPr/>
            <p:nvPr/>
          </p:nvSpPr>
          <p:spPr>
            <a:xfrm>
              <a:off x="10744253" y="6915693"/>
              <a:ext cx="11078807" cy="2572243"/>
            </a:xfrm>
            <a:prstGeom prst="roundRect">
              <a:avLst>
                <a:gd name="adj" fmla="val 23491"/>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a:extLst>
                <a:ext uri="{FF2B5EF4-FFF2-40B4-BE49-F238E27FC236}">
                  <a16:creationId xmlns:a16="http://schemas.microsoft.com/office/drawing/2014/main" xmlns="" id="{AECFFDC3-789D-421B-A66A-3728310B7DDA}"/>
                </a:ext>
              </a:extLst>
            </p:cNvPr>
            <p:cNvSpPr/>
            <p:nvPr/>
          </p:nvSpPr>
          <p:spPr>
            <a:xfrm>
              <a:off x="11205870" y="6847891"/>
              <a:ext cx="10217398" cy="254258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nhà thơ nhìn mình như một người khác</a:t>
              </a:r>
              <a:endPar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p:txBody>
        </p:sp>
      </p:grpSp>
      <p:grpSp>
        <p:nvGrpSpPr>
          <p:cNvPr id="73" name="Group 72">
            <a:extLst>
              <a:ext uri="{FF2B5EF4-FFF2-40B4-BE49-F238E27FC236}">
                <a16:creationId xmlns:a16="http://schemas.microsoft.com/office/drawing/2014/main" xmlns="" id="{D6A2C590-C071-4634-84E7-8C5A6611298B}"/>
              </a:ext>
            </a:extLst>
          </p:cNvPr>
          <p:cNvGrpSpPr>
            <a:grpSpLocks/>
          </p:cNvGrpSpPr>
          <p:nvPr/>
        </p:nvGrpSpPr>
        <p:grpSpPr bwMode="auto">
          <a:xfrm>
            <a:off x="5613400" y="3371849"/>
            <a:ext cx="4497388" cy="700088"/>
            <a:chOff x="10715980" y="9227101"/>
            <a:chExt cx="11993207" cy="1140844"/>
          </a:xfrm>
        </p:grpSpPr>
        <p:sp>
          <p:nvSpPr>
            <p:cNvPr id="75" name="Rounded Rectangle 74">
              <a:extLst>
                <a:ext uri="{FF2B5EF4-FFF2-40B4-BE49-F238E27FC236}">
                  <a16:creationId xmlns:a16="http://schemas.microsoft.com/office/drawing/2014/main" xmlns="" id="{3BAD9537-8774-4A5B-BDF3-992E1FB31FFB}"/>
                </a:ext>
              </a:extLst>
            </p:cNvPr>
            <p:cNvSpPr/>
            <p:nvPr/>
          </p:nvSpPr>
          <p:spPr>
            <a:xfrm>
              <a:off x="10715980" y="9227101"/>
              <a:ext cx="11078794" cy="1140844"/>
            </a:xfrm>
            <a:prstGeom prst="roundRect">
              <a:avLst>
                <a:gd name="adj" fmla="val 22286"/>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 name="Rectangle 75">
              <a:extLst>
                <a:ext uri="{FF2B5EF4-FFF2-40B4-BE49-F238E27FC236}">
                  <a16:creationId xmlns:a16="http://schemas.microsoft.com/office/drawing/2014/main" xmlns="" id="{CC821964-E3B4-47D7-AFCC-348997D280DF}"/>
                </a:ext>
              </a:extLst>
            </p:cNvPr>
            <p:cNvSpPr/>
            <p:nvPr/>
          </p:nvSpPr>
          <p:spPr>
            <a:xfrm>
              <a:off x="11173187" y="9454752"/>
              <a:ext cx="11536000" cy="585344"/>
            </a:xfrm>
            <a:prstGeom prst="rect">
              <a:avLst/>
            </a:prstGeom>
          </p:spPr>
          <p:txBody>
            <a:bodyPr>
              <a:spAutoFit/>
            </a:bodyPr>
            <a:lstStyle/>
            <a:p>
              <a:pPr marL="0" marR="0" lvl="0" indent="0" algn="l" defTabSz="457200" rtl="0" eaLnBrk="1" fontAlgn="auto" latinLnBrk="0" hangingPunct="1">
                <a:lnSpc>
                  <a:spcPts val="1875"/>
                </a:lnSpc>
                <a:spcBef>
                  <a:spcPts val="0"/>
                </a:spcBef>
                <a:spcAft>
                  <a:spcPts val="225"/>
                </a:spcAft>
                <a:buClrTx/>
                <a:buSzTx/>
                <a:buFontTx/>
                <a:buNone/>
                <a:tabLst/>
                <a:defRPr/>
              </a:pPr>
              <a:r>
                <a:rPr kumimoji="0" lang="vi-VN" sz="2800" b="1" i="0" u="none" strike="noStrike" kern="1200" cap="none" spc="0" normalizeH="0" baseline="0" noProof="0">
                  <a:ln>
                    <a:noFill/>
                  </a:ln>
                  <a:solidFill>
                    <a:srgbClr val="5B9BD5">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tự đối thoại với mình</a:t>
              </a:r>
            </a:p>
          </p:txBody>
        </p:sp>
      </p:grpSp>
      <p:grpSp>
        <p:nvGrpSpPr>
          <p:cNvPr id="77" name="Group 76">
            <a:extLst>
              <a:ext uri="{FF2B5EF4-FFF2-40B4-BE49-F238E27FC236}">
                <a16:creationId xmlns:a16="http://schemas.microsoft.com/office/drawing/2014/main" xmlns="" id="{9463C9D8-F8E3-4ACC-949E-6252DFBB1E84}"/>
              </a:ext>
            </a:extLst>
          </p:cNvPr>
          <p:cNvGrpSpPr>
            <a:grpSpLocks/>
          </p:cNvGrpSpPr>
          <p:nvPr/>
        </p:nvGrpSpPr>
        <p:grpSpPr bwMode="auto">
          <a:xfrm>
            <a:off x="5557839" y="4244975"/>
            <a:ext cx="4251325" cy="755650"/>
            <a:chOff x="10715981" y="11223465"/>
            <a:chExt cx="11341366" cy="2012982"/>
          </a:xfrm>
        </p:grpSpPr>
        <p:sp>
          <p:nvSpPr>
            <p:cNvPr id="78" name="Rounded Rectangle 77">
              <a:extLst>
                <a:ext uri="{FF2B5EF4-FFF2-40B4-BE49-F238E27FC236}">
                  <a16:creationId xmlns:a16="http://schemas.microsoft.com/office/drawing/2014/main" xmlns="" id="{0027E714-A579-46AC-9ADF-5BEEA7348EF3}"/>
                </a:ext>
              </a:extLst>
            </p:cNvPr>
            <p:cNvSpPr/>
            <p:nvPr/>
          </p:nvSpPr>
          <p:spPr>
            <a:xfrm>
              <a:off x="10715981" y="11223465"/>
              <a:ext cx="11078795" cy="2012982"/>
            </a:xfrm>
            <a:prstGeom prst="roundRect">
              <a:avLst>
                <a:gd name="adj" fmla="val 21082"/>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9" name="Rectangle 78">
              <a:extLst>
                <a:ext uri="{FF2B5EF4-FFF2-40B4-BE49-F238E27FC236}">
                  <a16:creationId xmlns:a16="http://schemas.microsoft.com/office/drawing/2014/main" xmlns="" id="{A9BE8FD0-3342-4816-811D-036911181449}"/>
                </a:ext>
              </a:extLst>
            </p:cNvPr>
            <p:cNvSpPr/>
            <p:nvPr/>
          </p:nvSpPr>
          <p:spPr>
            <a:xfrm>
              <a:off x="11016666" y="11451829"/>
              <a:ext cx="11040681" cy="1395555"/>
            </a:xfrm>
            <a:prstGeom prst="rect">
              <a:avLst/>
            </a:prstGeom>
          </p:spPr>
          <p:txBody>
            <a:bodyPr wrap="non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như muốn trực tiếp thổ lộ</a:t>
              </a:r>
              <a:endPar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p:txBody>
        </p:sp>
      </p:grpSp>
      <p:sp>
        <p:nvSpPr>
          <p:cNvPr id="58379" name="TextBox 82">
            <a:extLst>
              <a:ext uri="{FF2B5EF4-FFF2-40B4-BE49-F238E27FC236}">
                <a16:creationId xmlns:a16="http://schemas.microsoft.com/office/drawing/2014/main" xmlns="" id="{B11308D2-050D-4695-822C-20E00109D98F}"/>
              </a:ext>
            </a:extLst>
          </p:cNvPr>
          <p:cNvSpPr txBox="1">
            <a:spLocks noChangeArrowheads="1"/>
          </p:cNvSpPr>
          <p:nvPr/>
        </p:nvSpPr>
        <p:spPr bwMode="auto">
          <a:xfrm>
            <a:off x="2038350" y="306389"/>
            <a:ext cx="765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 Nghệ thuật sử dụng các đại từ xưng hô</a:t>
            </a:r>
          </a:p>
        </p:txBody>
      </p:sp>
      <p:sp>
        <p:nvSpPr>
          <p:cNvPr id="90" name="Rectangle 89">
            <a:extLst>
              <a:ext uri="{FF2B5EF4-FFF2-40B4-BE49-F238E27FC236}">
                <a16:creationId xmlns:a16="http://schemas.microsoft.com/office/drawing/2014/main" xmlns="" id="{9D46B732-256F-42BD-A60B-7137413DB199}"/>
              </a:ext>
            </a:extLst>
          </p:cNvPr>
          <p:cNvSpPr/>
          <p:nvPr/>
        </p:nvSpPr>
        <p:spPr>
          <a:xfrm>
            <a:off x="1528764" y="5199062"/>
            <a:ext cx="9139237" cy="113506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xmlns="" id="{27CC4C5C-C2C8-4E56-A482-3C0F0F673420}"/>
              </a:ext>
            </a:extLst>
          </p:cNvPr>
          <p:cNvGrpSpPr>
            <a:grpSpLocks/>
          </p:cNvGrpSpPr>
          <p:nvPr/>
        </p:nvGrpSpPr>
        <p:grpSpPr bwMode="auto">
          <a:xfrm>
            <a:off x="2424113" y="5235575"/>
            <a:ext cx="7758112" cy="954088"/>
            <a:chOff x="4295039" y="6340185"/>
            <a:chExt cx="15181072" cy="2544617"/>
          </a:xfrm>
        </p:grpSpPr>
        <p:sp>
          <p:nvSpPr>
            <p:cNvPr id="58382" name="Rectangle 84">
              <a:extLst>
                <a:ext uri="{FF2B5EF4-FFF2-40B4-BE49-F238E27FC236}">
                  <a16:creationId xmlns:a16="http://schemas.microsoft.com/office/drawing/2014/main" xmlns="" id="{2C9909B2-2D3B-41A0-9907-9B7D5D1C1E62}"/>
                </a:ext>
              </a:extLst>
            </p:cNvPr>
            <p:cNvSpPr>
              <a:spLocks noChangeArrowheads="1"/>
            </p:cNvSpPr>
            <p:nvPr/>
          </p:nvSpPr>
          <p:spPr bwMode="auto">
            <a:xfrm>
              <a:off x="5064246" y="6340185"/>
              <a:ext cx="14411865" cy="25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Các cách xưng hô thể hiện thái độ trăn trở, bức xúc trên con đường công danh, sự nghiệp.</a:t>
              </a:r>
            </a:p>
          </p:txBody>
        </p:sp>
        <p:grpSp>
          <p:nvGrpSpPr>
            <p:cNvPr id="58383" name="Group 85">
              <a:extLst>
                <a:ext uri="{FF2B5EF4-FFF2-40B4-BE49-F238E27FC236}">
                  <a16:creationId xmlns:a16="http://schemas.microsoft.com/office/drawing/2014/main" xmlns="" id="{B8CF12AE-BC2C-4807-A713-16093399A096}"/>
                </a:ext>
              </a:extLst>
            </p:cNvPr>
            <p:cNvGrpSpPr>
              <a:grpSpLocks/>
            </p:cNvGrpSpPr>
            <p:nvPr/>
          </p:nvGrpSpPr>
          <p:grpSpPr bwMode="auto">
            <a:xfrm>
              <a:off x="4295039" y="6596743"/>
              <a:ext cx="675056" cy="553230"/>
              <a:chOff x="3185929" y="8382000"/>
              <a:chExt cx="1235258" cy="598119"/>
            </a:xfrm>
          </p:grpSpPr>
          <p:sp>
            <p:nvSpPr>
              <p:cNvPr id="87" name="Chevron 86">
                <a:extLst>
                  <a:ext uri="{FF2B5EF4-FFF2-40B4-BE49-F238E27FC236}">
                    <a16:creationId xmlns:a16="http://schemas.microsoft.com/office/drawing/2014/main" xmlns="" id="{7C67DC2B-79E2-4947-8251-9A0661AE49DD}"/>
                  </a:ext>
                </a:extLst>
              </p:cNvPr>
              <p:cNvSpPr/>
              <p:nvPr/>
            </p:nvSpPr>
            <p:spPr>
              <a:xfrm rot="10800000" flipH="1" flipV="1">
                <a:off x="3708885" y="8383854"/>
                <a:ext cx="710537" cy="595077"/>
              </a:xfrm>
              <a:prstGeom prst="chevron">
                <a:avLst/>
              </a:prstGeom>
              <a:solidFill>
                <a:schemeClr val="accent6">
                  <a:lumMod val="75000"/>
                </a:schemeClr>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8" name="Chevron 87">
                <a:extLst>
                  <a:ext uri="{FF2B5EF4-FFF2-40B4-BE49-F238E27FC236}">
                    <a16:creationId xmlns:a16="http://schemas.microsoft.com/office/drawing/2014/main" xmlns="" id="{E47E7817-CC6D-4D86-964A-27AD6A4CE175}"/>
                  </a:ext>
                </a:extLst>
              </p:cNvPr>
              <p:cNvSpPr/>
              <p:nvPr/>
            </p:nvSpPr>
            <p:spPr>
              <a:xfrm rot="10800000" flipH="1" flipV="1">
                <a:off x="3185929" y="8383854"/>
                <a:ext cx="710537" cy="595077"/>
              </a:xfrm>
              <a:prstGeom prst="chevron">
                <a:avLst/>
              </a:prstGeom>
              <a:solidFill>
                <a:srgbClr val="F8A968"/>
              </a:solidFill>
              <a:ln w="25400" cap="flat" cmpd="sng" algn="ctr">
                <a:noFill/>
                <a:prstDash val="solid"/>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wipe(left)">
                                      <p:cBhvr>
                                        <p:cTn id="32" dur="500"/>
                                        <p:tgtEl>
                                          <p:spTgt spid="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left)">
                                      <p:cBhvr>
                                        <p:cTn id="42" dur="500"/>
                                        <p:tgtEl>
                                          <p:spTgt spid="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6">
            <a:extLst>
              <a:ext uri="{FF2B5EF4-FFF2-40B4-BE49-F238E27FC236}">
                <a16:creationId xmlns:a16="http://schemas.microsoft.com/office/drawing/2014/main" xmlns="" id="{E2B31CAF-FF1C-4A43-BE3B-C46456D9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78"/>
          <a:stretch>
            <a:fillRect/>
          </a:stretch>
        </p:blipFill>
        <p:spPr bwMode="auto">
          <a:xfrm>
            <a:off x="5650229" y="2125904"/>
            <a:ext cx="6541771" cy="48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xmlns="" id="{030F27A5-5B95-4074-AD38-BCA3D84CCB00}"/>
              </a:ext>
            </a:extLst>
          </p:cNvPr>
          <p:cNvGrpSpPr>
            <a:grpSpLocks/>
          </p:cNvGrpSpPr>
          <p:nvPr/>
        </p:nvGrpSpPr>
        <p:grpSpPr bwMode="auto">
          <a:xfrm>
            <a:off x="549045" y="1365947"/>
            <a:ext cx="7337425" cy="523875"/>
            <a:chOff x="2211257" y="8015459"/>
            <a:chExt cx="19568496" cy="1395434"/>
          </a:xfrm>
        </p:grpSpPr>
        <p:sp>
          <p:nvSpPr>
            <p:cNvPr id="14" name="Rectangle 13">
              <a:extLst>
                <a:ext uri="{FF2B5EF4-FFF2-40B4-BE49-F238E27FC236}">
                  <a16:creationId xmlns:a16="http://schemas.microsoft.com/office/drawing/2014/main" xmlns="" id="{A448232C-9D27-4BB5-BF99-7532814FED51}"/>
                </a:ext>
              </a:extLst>
            </p:cNvPr>
            <p:cNvSpPr/>
            <p:nvPr/>
          </p:nvSpPr>
          <p:spPr>
            <a:xfrm>
              <a:off x="3032609" y="8015459"/>
              <a:ext cx="18747144" cy="1395434"/>
            </a:xfrm>
            <a:prstGeom prst="rect">
              <a:avLst/>
            </a:prstGeom>
          </p:spPr>
          <p:txBody>
            <a:bodyPr>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2</a:t>
              </a:r>
              <a:r>
                <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4</a:t>
              </a:r>
              <a:r>
                <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bãi</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cát</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lại</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bãi</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cát</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dài</a:t>
              </a:r>
              <a:endPar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60433" name="Picture 14">
              <a:extLst>
                <a:ext uri="{FF2B5EF4-FFF2-40B4-BE49-F238E27FC236}">
                  <a16:creationId xmlns:a16="http://schemas.microsoft.com/office/drawing/2014/main" xmlns="" id="{671AB83A-AB7C-44A9-B5C8-6358022E2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257" y="8259122"/>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xmlns="" id="{AF9655BA-1C2B-4525-AE66-795838283861}"/>
              </a:ext>
            </a:extLst>
          </p:cNvPr>
          <p:cNvGrpSpPr>
            <a:grpSpLocks/>
          </p:cNvGrpSpPr>
          <p:nvPr/>
        </p:nvGrpSpPr>
        <p:grpSpPr bwMode="auto">
          <a:xfrm>
            <a:off x="549045" y="1948559"/>
            <a:ext cx="7337425" cy="523875"/>
            <a:chOff x="2211257" y="8015459"/>
            <a:chExt cx="19568496" cy="1395434"/>
          </a:xfrm>
        </p:grpSpPr>
        <p:sp>
          <p:nvSpPr>
            <p:cNvPr id="17" name="Rectangle 16">
              <a:extLst>
                <a:ext uri="{FF2B5EF4-FFF2-40B4-BE49-F238E27FC236}">
                  <a16:creationId xmlns:a16="http://schemas.microsoft.com/office/drawing/2014/main" xmlns="" id="{72E30A3D-9239-4E3D-A3C2-25E63B0D69AB}"/>
                </a:ext>
              </a:extLst>
            </p:cNvPr>
            <p:cNvSpPr/>
            <p:nvPr/>
          </p:nvSpPr>
          <p:spPr>
            <a:xfrm>
              <a:off x="3032609" y="8015459"/>
              <a:ext cx="18747144" cy="1395434"/>
            </a:xfrm>
            <a:prstGeom prst="rect">
              <a:avLst/>
            </a:prstGeom>
          </p:spPr>
          <p:txBody>
            <a:bodyPr>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4/3: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mặt</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trời</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lặn</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chưa</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dừng</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được</a:t>
              </a:r>
              <a:endPar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60431" name="Picture 17">
              <a:extLst>
                <a:ext uri="{FF2B5EF4-FFF2-40B4-BE49-F238E27FC236}">
                  <a16:creationId xmlns:a16="http://schemas.microsoft.com/office/drawing/2014/main" xmlns="" id="{2F6AC582-5CDE-4D7F-B3CA-A4B9228AC9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257" y="8259122"/>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1" name="TextBox 30">
            <a:extLst>
              <a:ext uri="{FF2B5EF4-FFF2-40B4-BE49-F238E27FC236}">
                <a16:creationId xmlns:a16="http://schemas.microsoft.com/office/drawing/2014/main" xmlns="" id="{6D4CC839-1E84-47F7-9FDE-BA712C3202FE}"/>
              </a:ext>
            </a:extLst>
          </p:cNvPr>
          <p:cNvSpPr txBox="1">
            <a:spLocks noChangeArrowheads="1"/>
          </p:cNvSpPr>
          <p:nvPr/>
        </p:nvSpPr>
        <p:spPr bwMode="auto">
          <a:xfrm>
            <a:off x="388707" y="303908"/>
            <a:ext cx="76565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 Nhịp điệu bài thơ: Cách ngắt nhịp tự do</a:t>
            </a: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phóng túng</a:t>
            </a:r>
            <a:endPar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2" name="Group 31">
            <a:extLst>
              <a:ext uri="{FF2B5EF4-FFF2-40B4-BE49-F238E27FC236}">
                <a16:creationId xmlns:a16="http://schemas.microsoft.com/office/drawing/2014/main" xmlns="" id="{1001FF29-D434-44AB-A8C2-5F33EEE0E08E}"/>
              </a:ext>
            </a:extLst>
          </p:cNvPr>
          <p:cNvGrpSpPr>
            <a:grpSpLocks/>
          </p:cNvGrpSpPr>
          <p:nvPr/>
        </p:nvGrpSpPr>
        <p:grpSpPr bwMode="auto">
          <a:xfrm>
            <a:off x="250595" y="3559871"/>
            <a:ext cx="7635875" cy="2678112"/>
            <a:chOff x="4295039" y="6340185"/>
            <a:chExt cx="20363393" cy="7141344"/>
          </a:xfrm>
        </p:grpSpPr>
        <p:sp>
          <p:nvSpPr>
            <p:cNvPr id="33" name="Rectangle 32">
              <a:extLst>
                <a:ext uri="{FF2B5EF4-FFF2-40B4-BE49-F238E27FC236}">
                  <a16:creationId xmlns:a16="http://schemas.microsoft.com/office/drawing/2014/main" xmlns="" id="{967A53A7-BACA-4DC2-BE28-6E8DBD28C685}"/>
                </a:ext>
              </a:extLst>
            </p:cNvPr>
            <p:cNvSpPr/>
            <p:nvPr/>
          </p:nvSpPr>
          <p:spPr>
            <a:xfrm>
              <a:off x="5065546" y="6340185"/>
              <a:ext cx="19592886" cy="714134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Nhịp thơ thay đổi để diễn đạt sự gập ghềnh, trúc trắc của những người bước đi trên bãi cát dài, tượng trưng cho con đường công danh đầy nhọc nhằn, chông gai. Nhịp điệu ấy cũng thể hiện được tâm trạng </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trĩu nặng suy tư của nhà thơ về con đường danh lợi mà nhà thơ đang đi.</a:t>
              </a:r>
            </a:p>
          </p:txBody>
        </p:sp>
        <p:grpSp>
          <p:nvGrpSpPr>
            <p:cNvPr id="60427" name="Group 33">
              <a:extLst>
                <a:ext uri="{FF2B5EF4-FFF2-40B4-BE49-F238E27FC236}">
                  <a16:creationId xmlns:a16="http://schemas.microsoft.com/office/drawing/2014/main" xmlns="" id="{B7EFE519-E408-4374-A9F5-C4D34633031D}"/>
                </a:ext>
              </a:extLst>
            </p:cNvPr>
            <p:cNvGrpSpPr>
              <a:grpSpLocks/>
            </p:cNvGrpSpPr>
            <p:nvPr/>
          </p:nvGrpSpPr>
          <p:grpSpPr bwMode="auto">
            <a:xfrm>
              <a:off x="4295039" y="6596743"/>
              <a:ext cx="675056" cy="553230"/>
              <a:chOff x="3185929" y="8382000"/>
              <a:chExt cx="1235258" cy="598119"/>
            </a:xfrm>
          </p:grpSpPr>
          <p:sp>
            <p:nvSpPr>
              <p:cNvPr id="35" name="Chevron 34">
                <a:extLst>
                  <a:ext uri="{FF2B5EF4-FFF2-40B4-BE49-F238E27FC236}">
                    <a16:creationId xmlns:a16="http://schemas.microsoft.com/office/drawing/2014/main" xmlns="" id="{F81D29E5-DDE7-4414-9E45-D1D633772F70}"/>
                  </a:ext>
                </a:extLst>
              </p:cNvPr>
              <p:cNvSpPr/>
              <p:nvPr/>
            </p:nvSpPr>
            <p:spPr>
              <a:xfrm rot="10800000" flipH="1" flipV="1">
                <a:off x="3704963" y="8383799"/>
                <a:ext cx="712706" cy="594962"/>
              </a:xfrm>
              <a:prstGeom prst="chevron">
                <a:avLst/>
              </a:prstGeom>
              <a:solidFill>
                <a:schemeClr val="accent6">
                  <a:lumMod val="75000"/>
                </a:schemeClr>
              </a:solidFill>
              <a:ln w="25400" cap="flat" cmpd="sng" algn="ctr">
                <a:noFill/>
                <a:prstDash val="solid"/>
              </a:ln>
              <a:effectLst/>
            </p:spPr>
            <p:txBody>
              <a:bodyPr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800" b="1" i="1" u="none" strike="noStrike" kern="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36" name="Chevron 35">
                <a:extLst>
                  <a:ext uri="{FF2B5EF4-FFF2-40B4-BE49-F238E27FC236}">
                    <a16:creationId xmlns:a16="http://schemas.microsoft.com/office/drawing/2014/main" xmlns="" id="{215E189E-C673-4A90-BAC0-95D4EBE09CEF}"/>
                  </a:ext>
                </a:extLst>
              </p:cNvPr>
              <p:cNvSpPr/>
              <p:nvPr/>
            </p:nvSpPr>
            <p:spPr>
              <a:xfrm rot="10800000" flipH="1" flipV="1">
                <a:off x="3185929" y="8383799"/>
                <a:ext cx="712706" cy="594962"/>
              </a:xfrm>
              <a:prstGeom prst="chevron">
                <a:avLst/>
              </a:prstGeom>
              <a:solidFill>
                <a:srgbClr val="F8A968"/>
              </a:solidFill>
              <a:ln w="25400" cap="flat" cmpd="sng" algn="ctr">
                <a:noFill/>
                <a:prstDash val="solid"/>
              </a:ln>
              <a:effectLst/>
            </p:spPr>
            <p:txBody>
              <a:bodyPr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800" b="1" i="1" u="none" strike="noStrike" kern="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8" name="Group 37">
            <a:extLst>
              <a:ext uri="{FF2B5EF4-FFF2-40B4-BE49-F238E27FC236}">
                <a16:creationId xmlns:a16="http://schemas.microsoft.com/office/drawing/2014/main" xmlns="" id="{DBD82CFF-6136-46FC-ACDC-E34809DDE1BD}"/>
              </a:ext>
            </a:extLst>
          </p:cNvPr>
          <p:cNvGrpSpPr>
            <a:grpSpLocks/>
          </p:cNvGrpSpPr>
          <p:nvPr/>
        </p:nvGrpSpPr>
        <p:grpSpPr bwMode="auto">
          <a:xfrm>
            <a:off x="549045" y="2693097"/>
            <a:ext cx="7337425" cy="523875"/>
            <a:chOff x="2211257" y="8015459"/>
            <a:chExt cx="19568496" cy="1395434"/>
          </a:xfrm>
        </p:grpSpPr>
        <p:sp>
          <p:nvSpPr>
            <p:cNvPr id="39" name="Rectangle 38">
              <a:extLst>
                <a:ext uri="{FF2B5EF4-FFF2-40B4-BE49-F238E27FC236}">
                  <a16:creationId xmlns:a16="http://schemas.microsoft.com/office/drawing/2014/main" xmlns="" id="{F4631AF8-D239-4A63-B586-A2B5CD76612C}"/>
                </a:ext>
              </a:extLst>
            </p:cNvPr>
            <p:cNvSpPr/>
            <p:nvPr/>
          </p:nvSpPr>
          <p:spPr>
            <a:xfrm>
              <a:off x="3032609" y="8015459"/>
              <a:ext cx="18747144" cy="1395434"/>
            </a:xfrm>
            <a:prstGeom prst="rect">
              <a:avLst/>
            </a:prstGeom>
          </p:spPr>
          <p:txBody>
            <a:bodyPr>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2/2</a:t>
              </a:r>
              <a:r>
                <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trèo</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non/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lội</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suối</a:t>
              </a:r>
              <a:r>
                <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giận</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khôn</a:t>
              </a:r>
              <a:r>
                <a:rPr kumimoji="0" lang="en-US"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baseline="0" noProof="0" dirty="0" err="1">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vơi</a:t>
              </a:r>
              <a:endPar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60425" name="Picture 39">
              <a:extLst>
                <a:ext uri="{FF2B5EF4-FFF2-40B4-BE49-F238E27FC236}">
                  <a16:creationId xmlns:a16="http://schemas.microsoft.com/office/drawing/2014/main" xmlns="" id="{EDA13029-A18D-4A20-B1F0-18B927439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257" y="8259122"/>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D6D6FD-3599-42A5-A7B4-41CBA49BD231}"/>
              </a:ext>
            </a:extLst>
          </p:cNvPr>
          <p:cNvPicPr>
            <a:picLocks noChangeAspect="1"/>
          </p:cNvPicPr>
          <p:nvPr/>
        </p:nvPicPr>
        <p:blipFill rotWithShape="1">
          <a:blip r:embed="rId2"/>
          <a:srcRect l="20938" r="34578" b="-1"/>
          <a:stretch/>
        </p:blipFill>
        <p:spPr>
          <a:xfrm>
            <a:off x="-6507" y="1183339"/>
            <a:ext cx="4046132" cy="5707537"/>
          </a:xfrm>
          <a:prstGeom prst="rect">
            <a:avLst/>
          </a:prstGeom>
        </p:spPr>
      </p:pic>
      <p:pic>
        <p:nvPicPr>
          <p:cNvPr id="4" name="Picture 3">
            <a:extLst>
              <a:ext uri="{FF2B5EF4-FFF2-40B4-BE49-F238E27FC236}">
                <a16:creationId xmlns:a16="http://schemas.microsoft.com/office/drawing/2014/main" xmlns="" id="{6FEE49CE-52A9-40B2-A259-B9D80D70CFB2}"/>
              </a:ext>
            </a:extLst>
          </p:cNvPr>
          <p:cNvPicPr>
            <a:picLocks noChangeAspect="1"/>
          </p:cNvPicPr>
          <p:nvPr/>
        </p:nvPicPr>
        <p:blipFill rotWithShape="1">
          <a:blip r:embed="rId3"/>
          <a:srcRect t="2168" r="1" b="21336"/>
          <a:stretch/>
        </p:blipFill>
        <p:spPr>
          <a:xfrm>
            <a:off x="4094960" y="10"/>
            <a:ext cx="4029005" cy="5707527"/>
          </a:xfrm>
          <a:prstGeom prst="rect">
            <a:avLst/>
          </a:prstGeom>
        </p:spPr>
      </p:pic>
      <p:pic>
        <p:nvPicPr>
          <p:cNvPr id="5" name="Picture 4">
            <a:extLst>
              <a:ext uri="{FF2B5EF4-FFF2-40B4-BE49-F238E27FC236}">
                <a16:creationId xmlns:a16="http://schemas.microsoft.com/office/drawing/2014/main" xmlns="" id="{32D523C7-ABE0-449C-A47B-44EB1330C797}"/>
              </a:ext>
            </a:extLst>
          </p:cNvPr>
          <p:cNvPicPr>
            <a:picLocks noChangeAspect="1"/>
          </p:cNvPicPr>
          <p:nvPr/>
        </p:nvPicPr>
        <p:blipFill rotWithShape="1">
          <a:blip r:embed="rId4"/>
          <a:srcRect r="-1" b="16434"/>
          <a:stretch/>
        </p:blipFill>
        <p:spPr>
          <a:xfrm>
            <a:off x="8179347" y="1183339"/>
            <a:ext cx="4012654" cy="5707537"/>
          </a:xfrm>
          <a:prstGeom prst="rect">
            <a:avLst/>
          </a:prstGeom>
        </p:spPr>
      </p:pic>
      <p:sp>
        <p:nvSpPr>
          <p:cNvPr id="7" name="TextBox 6">
            <a:extLst>
              <a:ext uri="{FF2B5EF4-FFF2-40B4-BE49-F238E27FC236}">
                <a16:creationId xmlns:a16="http://schemas.microsoft.com/office/drawing/2014/main" xmlns="" id="{4C14307D-1896-4D4A-865B-3DA71A9D9E8C}"/>
              </a:ext>
            </a:extLst>
          </p:cNvPr>
          <p:cNvSpPr txBox="1"/>
          <p:nvPr/>
        </p:nvSpPr>
        <p:spPr>
          <a:xfrm>
            <a:off x="0" y="416371"/>
            <a:ext cx="4232952" cy="523220"/>
          </a:xfrm>
          <a:prstGeom prst="rect">
            <a:avLst/>
          </a:prstGeom>
          <a:noFill/>
        </p:spPr>
        <p:txBody>
          <a:bodyPr wrap="square">
            <a:spAutoFit/>
          </a:bodyPr>
          <a:lstStyle/>
          <a:p>
            <a:r>
              <a:rPr lang="en-US" altLang="en-US" sz="2800" b="1" i="1" dirty="0">
                <a:latin typeface="Times New Roman" panose="02020603050405020304" pitchFamily="18" charset="0"/>
                <a:cs typeface="Times New Roman" panose="02020603050405020304" pitchFamily="18" charset="0"/>
              </a:rPr>
              <a:t>Cao </a:t>
            </a:r>
            <a:r>
              <a:rPr lang="en-US" altLang="en-US" sz="2800" b="1" i="1" dirty="0" err="1">
                <a:latin typeface="Times New Roman" panose="02020603050405020304" pitchFamily="18" charset="0"/>
                <a:cs typeface="Times New Roman" panose="02020603050405020304" pitchFamily="18" charset="0"/>
              </a:rPr>
              <a:t>Bá</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Quát</a:t>
            </a:r>
            <a:r>
              <a:rPr lang="en-US" altLang="en-US" sz="2800" b="1" i="1" dirty="0">
                <a:latin typeface="Times New Roman" panose="02020603050405020304" pitchFamily="18" charset="0"/>
                <a:cs typeface="Times New Roman" panose="02020603050405020304" pitchFamily="18" charset="0"/>
              </a:rPr>
              <a:t> (1809-1855)</a:t>
            </a:r>
            <a:endParaRPr lang="en-US" sz="2800" dirty="0"/>
          </a:p>
        </p:txBody>
      </p:sp>
      <p:sp>
        <p:nvSpPr>
          <p:cNvPr id="8" name="Text Box 2">
            <a:extLst>
              <a:ext uri="{FF2B5EF4-FFF2-40B4-BE49-F238E27FC236}">
                <a16:creationId xmlns:a16="http://schemas.microsoft.com/office/drawing/2014/main" xmlns="" id="{A6B91B94-F48C-4319-9CAF-6481ABC05278}"/>
              </a:ext>
            </a:extLst>
          </p:cNvPr>
          <p:cNvSpPr txBox="1">
            <a:spLocks noChangeArrowheads="1"/>
          </p:cNvSpPr>
          <p:nvPr/>
        </p:nvSpPr>
        <p:spPr bwMode="auto">
          <a:xfrm>
            <a:off x="4165456" y="6123898"/>
            <a:ext cx="3888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Cao </a:t>
            </a:r>
            <a:r>
              <a:rPr lang="en-US" sz="2800" b="1" dirty="0" err="1">
                <a:latin typeface="Times New Roman" panose="02020603050405020304" pitchFamily="18" charset="0"/>
                <a:cs typeface="Times New Roman" panose="02020603050405020304" pitchFamily="18" charset="0"/>
              </a:rPr>
              <a:t>Bá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endParaRPr lang="en-US" sz="2800" b="1" dirty="0">
              <a:latin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xmlns="" id="{BF0FA004-B80E-428E-8E7D-2ECD16DE9FDA}"/>
              </a:ext>
            </a:extLst>
          </p:cNvPr>
          <p:cNvSpPr txBox="1">
            <a:spLocks noChangeArrowheads="1"/>
          </p:cNvSpPr>
          <p:nvPr/>
        </p:nvSpPr>
        <p:spPr bwMode="auto">
          <a:xfrm>
            <a:off x="8427519" y="416371"/>
            <a:ext cx="3888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Cao </a:t>
            </a:r>
            <a:r>
              <a:rPr lang="en-US" sz="2800" b="1" dirty="0" err="1">
                <a:latin typeface="Times New Roman" panose="02020603050405020304" pitchFamily="18" charset="0"/>
                <a:cs typeface="Times New Roman" panose="02020603050405020304" pitchFamily="18" charset="0"/>
              </a:rPr>
              <a:t>Bá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0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xmlns="" id="{4BBF44F8-5F4B-432C-8E42-B4197B3EE852}"/>
              </a:ext>
            </a:extLst>
          </p:cNvPr>
          <p:cNvGrpSpPr>
            <a:grpSpLocks/>
          </p:cNvGrpSpPr>
          <p:nvPr/>
        </p:nvGrpSpPr>
        <p:grpSpPr bwMode="auto">
          <a:xfrm>
            <a:off x="1831976" y="120651"/>
            <a:ext cx="4056063" cy="600075"/>
            <a:chOff x="-288924" y="1873056"/>
            <a:chExt cx="10817351" cy="1602766"/>
          </a:xfrm>
        </p:grpSpPr>
        <p:sp>
          <p:nvSpPr>
            <p:cNvPr id="4" name="Rounded Rectangle 3">
              <a:extLst>
                <a:ext uri="{FF2B5EF4-FFF2-40B4-BE49-F238E27FC236}">
                  <a16:creationId xmlns:a16="http://schemas.microsoft.com/office/drawing/2014/main" xmlns="" id="{B7ADC9B1-BF69-457C-8114-67EDC7FAB65F}"/>
                </a:ext>
              </a:extLst>
            </p:cNvPr>
            <p:cNvSpPr/>
            <p:nvPr/>
          </p:nvSpPr>
          <p:spPr>
            <a:xfrm>
              <a:off x="-288924" y="1906977"/>
              <a:ext cx="2362458" cy="1568845"/>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482" name="TextBox 4">
              <a:extLst>
                <a:ext uri="{FF2B5EF4-FFF2-40B4-BE49-F238E27FC236}">
                  <a16:creationId xmlns:a16="http://schemas.microsoft.com/office/drawing/2014/main" xmlns="" id="{DF6D15F6-5A97-4EE4-8515-732CFFF98523}"/>
                </a:ext>
              </a:extLst>
            </p:cNvPr>
            <p:cNvSpPr txBox="1">
              <a:spLocks noChangeArrowheads="1"/>
            </p:cNvSpPr>
            <p:nvPr/>
          </p:nvSpPr>
          <p:spPr bwMode="auto">
            <a:xfrm>
              <a:off x="492380" y="1873056"/>
              <a:ext cx="1608343" cy="139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III</a:t>
              </a:r>
            </a:p>
          </p:txBody>
        </p:sp>
        <p:sp>
          <p:nvSpPr>
            <p:cNvPr id="62483" name="TextBox 5">
              <a:extLst>
                <a:ext uri="{FF2B5EF4-FFF2-40B4-BE49-F238E27FC236}">
                  <a16:creationId xmlns:a16="http://schemas.microsoft.com/office/drawing/2014/main" xmlns="" id="{D8CF4399-F665-4927-8CE2-70C508637226}"/>
                </a:ext>
              </a:extLst>
            </p:cNvPr>
            <p:cNvSpPr txBox="1">
              <a:spLocks noChangeArrowheads="1"/>
            </p:cNvSpPr>
            <p:nvPr/>
          </p:nvSpPr>
          <p:spPr bwMode="auto">
            <a:xfrm>
              <a:off x="2087561" y="1892301"/>
              <a:ext cx="8440866" cy="139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1D93A5"/>
                  </a:solidFill>
                  <a:effectLst/>
                  <a:uLnTx/>
                  <a:uFillTx/>
                  <a:latin typeface="Times New Roman" panose="02020603050405020304" pitchFamily="18" charset="0"/>
                  <a:ea typeface="Tahoma" panose="020B0604030504040204" pitchFamily="34" charset="0"/>
                  <a:cs typeface="Times New Roman" panose="02020603050405020304" pitchFamily="18" charset="0"/>
                </a:rPr>
                <a:t>TỔNG KẾT</a:t>
              </a:r>
            </a:p>
          </p:txBody>
        </p:sp>
      </p:grpSp>
      <p:sp>
        <p:nvSpPr>
          <p:cNvPr id="17" name="TextBox 16">
            <a:extLst>
              <a:ext uri="{FF2B5EF4-FFF2-40B4-BE49-F238E27FC236}">
                <a16:creationId xmlns:a16="http://schemas.microsoft.com/office/drawing/2014/main" xmlns="" id="{B84B933F-A990-4EC8-9289-5E1BC374C438}"/>
              </a:ext>
            </a:extLst>
          </p:cNvPr>
          <p:cNvSpPr txBox="1"/>
          <p:nvPr/>
        </p:nvSpPr>
        <p:spPr>
          <a:xfrm>
            <a:off x="631218" y="1723860"/>
            <a:ext cx="11411082" cy="1384995"/>
          </a:xfrm>
          <a:prstGeom prst="rect">
            <a:avLst/>
          </a:prstGeom>
          <a:noFill/>
        </p:spPr>
        <p:txBody>
          <a:bodyPr wrap="square">
            <a:spAutoFit/>
          </a:bodyPr>
          <a:lstStyle/>
          <a:p>
            <a:pPr marL="0" marR="0" lvl="0" indent="0" algn="l" defTabSz="816192"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Bài ca ngắn đi trên bãi cát biểu lộ sự chán ghét của một người trí thức đối với con đường danh lợi tầm thường đương thời và niềm khao khát thay đổi cuộc sống.</a:t>
            </a:r>
          </a:p>
        </p:txBody>
      </p:sp>
      <p:sp>
        <p:nvSpPr>
          <p:cNvPr id="23" name="TextBox 22">
            <a:extLst>
              <a:ext uri="{FF2B5EF4-FFF2-40B4-BE49-F238E27FC236}">
                <a16:creationId xmlns:a16="http://schemas.microsoft.com/office/drawing/2014/main" xmlns="" id="{6C99A5B8-DA9B-4A99-9C8A-C4DFBC6F3339}"/>
              </a:ext>
            </a:extLst>
          </p:cNvPr>
          <p:cNvSpPr txBox="1"/>
          <p:nvPr/>
        </p:nvSpPr>
        <p:spPr>
          <a:xfrm>
            <a:off x="631218" y="4282419"/>
            <a:ext cx="11411082" cy="1815882"/>
          </a:xfrm>
          <a:prstGeom prst="rect">
            <a:avLst/>
          </a:prstGeom>
          <a:noFill/>
        </p:spPr>
        <p:txBody>
          <a:bodyPr wrap="square">
            <a:spAutoFit/>
          </a:bodyPr>
          <a:lstStyle/>
          <a:p>
            <a:pPr marL="0" marR="0" lvl="0" indent="0" algn="just" defTabSz="816192"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Bài thơ được viết theo thể ca hành thuộc loại cổ thể tự do về kết cấu vần nhịp điệu.</a:t>
            </a:r>
            <a:r>
              <a:rPr kumimoji="0" lang="en-US"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Dùng nhiều từ xưng hô </a:t>
            </a:r>
            <a:r>
              <a:rPr kumimoji="0" lang="vi-VN" sz="2800" b="1" i="1"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(khách, ta, anh)</a:t>
            </a:r>
            <a:r>
              <a:rPr kumimoji="0" lang="vi-VN"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tạo cho </a:t>
            </a:r>
            <a:r>
              <a:rPr kumimoji="0" lang="en-US"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
            </a:r>
            <a:br>
              <a:rPr kumimoji="0" lang="en-US"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nhân vật trữ tình diễn tả nhiều tâm trạng khác nhau. Âm điệu bi tráng, vừa buồn vừa có những phản kháng âm thầm với hiện thực.</a:t>
            </a:r>
          </a:p>
        </p:txBody>
      </p:sp>
      <p:grpSp>
        <p:nvGrpSpPr>
          <p:cNvPr id="2" name="Group 1">
            <a:extLst>
              <a:ext uri="{FF2B5EF4-FFF2-40B4-BE49-F238E27FC236}">
                <a16:creationId xmlns:a16="http://schemas.microsoft.com/office/drawing/2014/main" xmlns="" id="{6A2F3947-A789-4564-A10A-9821007CD5B9}"/>
              </a:ext>
            </a:extLst>
          </p:cNvPr>
          <p:cNvGrpSpPr>
            <a:grpSpLocks/>
          </p:cNvGrpSpPr>
          <p:nvPr/>
        </p:nvGrpSpPr>
        <p:grpSpPr bwMode="auto">
          <a:xfrm>
            <a:off x="328773" y="888999"/>
            <a:ext cx="11589249" cy="2590800"/>
            <a:chOff x="2131444" y="2819404"/>
            <a:chExt cx="20730147" cy="3809996"/>
          </a:xfrm>
        </p:grpSpPr>
        <p:sp>
          <p:nvSpPr>
            <p:cNvPr id="12" name="Rounded Rectangle 11">
              <a:extLst>
                <a:ext uri="{FF2B5EF4-FFF2-40B4-BE49-F238E27FC236}">
                  <a16:creationId xmlns:a16="http://schemas.microsoft.com/office/drawing/2014/main" xmlns="" id="{76CADB7C-01FC-4580-A1CA-A41A4E99FC88}"/>
                </a:ext>
              </a:extLst>
            </p:cNvPr>
            <p:cNvSpPr/>
            <p:nvPr/>
          </p:nvSpPr>
          <p:spPr>
            <a:xfrm>
              <a:off x="2131444" y="3269974"/>
              <a:ext cx="20730147" cy="3359426"/>
            </a:xfrm>
            <a:prstGeom prst="roundRect">
              <a:avLst>
                <a:gd name="adj" fmla="val 4679"/>
              </a:avLst>
            </a:prstGeom>
            <a:noFill/>
            <a:ln w="34925" cap="flat" cmpd="sng" algn="ctr">
              <a:solidFill>
                <a:schemeClr val="accent6">
                  <a:lumMod val="75000"/>
                </a:schemeClr>
              </a:solid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a:extLst>
                <a:ext uri="{FF2B5EF4-FFF2-40B4-BE49-F238E27FC236}">
                  <a16:creationId xmlns:a16="http://schemas.microsoft.com/office/drawing/2014/main" xmlns="" id="{AA418868-3C87-4ED0-A9DA-D796CEC4F087}"/>
                </a:ext>
              </a:extLst>
            </p:cNvPr>
            <p:cNvSpPr/>
            <p:nvPr/>
          </p:nvSpPr>
          <p:spPr>
            <a:xfrm>
              <a:off x="3308523" y="2819404"/>
              <a:ext cx="6943922" cy="866121"/>
            </a:xfrm>
            <a:prstGeom prst="roundRect">
              <a:avLst>
                <a:gd name="adj" fmla="val 28841"/>
              </a:avLst>
            </a:prstGeom>
            <a:solidFill>
              <a:srgbClr val="F79646">
                <a:lumMod val="75000"/>
              </a:srgbClr>
            </a:solidFill>
            <a:ln w="3175" cap="flat" cmpd="sng" algn="ctr">
              <a:no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xmlns="" id="{ACEC1CCC-674F-4338-92C5-CA7DFEEF0CFB}"/>
                </a:ext>
              </a:extLst>
            </p:cNvPr>
            <p:cNvSpPr txBox="1"/>
            <p:nvPr/>
          </p:nvSpPr>
          <p:spPr>
            <a:xfrm>
              <a:off x="3626079" y="2842750"/>
              <a:ext cx="5208352" cy="769440"/>
            </a:xfrm>
            <a:prstGeom prst="rect">
              <a:avLst/>
            </a:prstGeom>
            <a:noFill/>
          </p:spPr>
          <p:txBody>
            <a:bodyPr wrap="none">
              <a:spAutoFit/>
            </a:bodyPr>
            <a:lstStyle/>
            <a:p>
              <a:pPr marL="0" marR="0" lvl="0" indent="0" algn="l" defTabSz="34277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1.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Nội</a:t>
              </a: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 dung</a:t>
              </a:r>
            </a:p>
          </p:txBody>
        </p:sp>
        <p:sp>
          <p:nvSpPr>
            <p:cNvPr id="25" name="Isosceles Triangle 24">
              <a:extLst>
                <a:ext uri="{FF2B5EF4-FFF2-40B4-BE49-F238E27FC236}">
                  <a16:creationId xmlns:a16="http://schemas.microsoft.com/office/drawing/2014/main" xmlns="" id="{176D299A-7128-4AED-97A0-F6A1965638F0}"/>
                </a:ext>
              </a:extLst>
            </p:cNvPr>
            <p:cNvSpPr/>
            <p:nvPr/>
          </p:nvSpPr>
          <p:spPr>
            <a:xfrm rot="16200000">
              <a:off x="2961536" y="3100094"/>
              <a:ext cx="427225" cy="351432"/>
            </a:xfrm>
            <a:prstGeom prst="triangle">
              <a:avLst/>
            </a:prstGeom>
            <a:solidFill>
              <a:srgbClr val="F79646">
                <a:lumMod val="75000"/>
              </a:srgbClr>
            </a:solidFill>
            <a:ln w="3175" cap="flat" cmpd="sng" algn="ctr">
              <a:no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26" name="Isosceles Triangle 25">
              <a:extLst>
                <a:ext uri="{FF2B5EF4-FFF2-40B4-BE49-F238E27FC236}">
                  <a16:creationId xmlns:a16="http://schemas.microsoft.com/office/drawing/2014/main" xmlns="" id="{4EC950E4-3699-4E77-A650-DF1043E39E46}"/>
                </a:ext>
              </a:extLst>
            </p:cNvPr>
            <p:cNvSpPr/>
            <p:nvPr/>
          </p:nvSpPr>
          <p:spPr>
            <a:xfrm rot="5400000">
              <a:off x="10167972" y="3100094"/>
              <a:ext cx="427225" cy="351432"/>
            </a:xfrm>
            <a:prstGeom prst="triangle">
              <a:avLst/>
            </a:prstGeom>
            <a:solidFill>
              <a:srgbClr val="F79646">
                <a:lumMod val="75000"/>
              </a:srgbClr>
            </a:solidFill>
            <a:ln w="3175" cap="flat" cmpd="sng" algn="ctr">
              <a:no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xmlns="" id="{2F1D3C4F-ABF9-4ABF-B86E-DD2ACAFB2DFA}"/>
              </a:ext>
            </a:extLst>
          </p:cNvPr>
          <p:cNvGrpSpPr>
            <a:grpSpLocks/>
          </p:cNvGrpSpPr>
          <p:nvPr/>
        </p:nvGrpSpPr>
        <p:grpSpPr bwMode="auto">
          <a:xfrm>
            <a:off x="392113" y="3619499"/>
            <a:ext cx="11525909" cy="2647737"/>
            <a:chOff x="2131444" y="7525528"/>
            <a:chExt cx="20730147" cy="4666471"/>
          </a:xfrm>
        </p:grpSpPr>
        <p:sp>
          <p:nvSpPr>
            <p:cNvPr id="19" name="Rounded Rectangle 18">
              <a:extLst>
                <a:ext uri="{FF2B5EF4-FFF2-40B4-BE49-F238E27FC236}">
                  <a16:creationId xmlns:a16="http://schemas.microsoft.com/office/drawing/2014/main" xmlns="" id="{D8216D8C-FE63-4163-B128-73580086E66D}"/>
                </a:ext>
              </a:extLst>
            </p:cNvPr>
            <p:cNvSpPr/>
            <p:nvPr/>
          </p:nvSpPr>
          <p:spPr>
            <a:xfrm>
              <a:off x="2131444" y="7756001"/>
              <a:ext cx="20730147" cy="4435998"/>
            </a:xfrm>
            <a:prstGeom prst="roundRect">
              <a:avLst>
                <a:gd name="adj" fmla="val 4679"/>
              </a:avLst>
            </a:prstGeom>
            <a:noFill/>
            <a:ln w="34925" cap="flat" cmpd="sng" algn="ctr">
              <a:solidFill>
                <a:schemeClr val="accent6">
                  <a:lumMod val="75000"/>
                </a:schemeClr>
              </a:solid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20" name="Rounded Rectangle 19">
              <a:extLst>
                <a:ext uri="{FF2B5EF4-FFF2-40B4-BE49-F238E27FC236}">
                  <a16:creationId xmlns:a16="http://schemas.microsoft.com/office/drawing/2014/main" xmlns="" id="{70EF4B0C-2C9A-44F6-9A28-2F8530E04F4A}"/>
                </a:ext>
              </a:extLst>
            </p:cNvPr>
            <p:cNvSpPr/>
            <p:nvPr/>
          </p:nvSpPr>
          <p:spPr>
            <a:xfrm>
              <a:off x="3337915" y="7618193"/>
              <a:ext cx="6921339" cy="955655"/>
            </a:xfrm>
            <a:prstGeom prst="roundRect">
              <a:avLst>
                <a:gd name="adj" fmla="val 28841"/>
              </a:avLst>
            </a:prstGeom>
            <a:solidFill>
              <a:srgbClr val="F79646">
                <a:lumMod val="75000"/>
              </a:srgbClr>
            </a:solidFill>
            <a:ln w="3175" cap="flat" cmpd="sng" algn="ctr">
              <a:no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B5CCC5D8-C72E-4D83-99DE-92D6136A8887}"/>
                </a:ext>
              </a:extLst>
            </p:cNvPr>
            <p:cNvSpPr txBox="1"/>
            <p:nvPr/>
          </p:nvSpPr>
          <p:spPr>
            <a:xfrm>
              <a:off x="3680808" y="7525528"/>
              <a:ext cx="6006633" cy="783101"/>
            </a:xfrm>
            <a:prstGeom prst="rect">
              <a:avLst/>
            </a:prstGeom>
            <a:noFill/>
          </p:spPr>
          <p:txBody>
            <a:bodyPr wrap="none">
              <a:spAutoFit/>
            </a:bodyPr>
            <a:lstStyle/>
            <a:p>
              <a:pPr marL="0" marR="0" lvl="0" indent="0" algn="l" defTabSz="34277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2.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Nghệ</a:t>
              </a: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rPr>
                <a:t>thuật</a:t>
              </a:r>
              <a:endPar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27" name="Isosceles Triangle 26">
              <a:extLst>
                <a:ext uri="{FF2B5EF4-FFF2-40B4-BE49-F238E27FC236}">
                  <a16:creationId xmlns:a16="http://schemas.microsoft.com/office/drawing/2014/main" xmlns="" id="{3EC1E2FC-63EF-4977-AFB8-AAB11D25CBBA}"/>
                </a:ext>
              </a:extLst>
            </p:cNvPr>
            <p:cNvSpPr/>
            <p:nvPr/>
          </p:nvSpPr>
          <p:spPr>
            <a:xfrm rot="16200000">
              <a:off x="2962283" y="7581509"/>
              <a:ext cx="425305" cy="351360"/>
            </a:xfrm>
            <a:prstGeom prst="triangle">
              <a:avLst/>
            </a:prstGeom>
            <a:solidFill>
              <a:srgbClr val="F79646">
                <a:lumMod val="75000"/>
              </a:srgbClr>
            </a:solidFill>
            <a:ln w="3175" cap="flat" cmpd="sng" algn="ctr">
              <a:no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28" name="Isosceles Triangle 27">
              <a:extLst>
                <a:ext uri="{FF2B5EF4-FFF2-40B4-BE49-F238E27FC236}">
                  <a16:creationId xmlns:a16="http://schemas.microsoft.com/office/drawing/2014/main" xmlns="" id="{7A51DD16-E3CA-4CD1-8278-AD928325CE9B}"/>
                </a:ext>
              </a:extLst>
            </p:cNvPr>
            <p:cNvSpPr/>
            <p:nvPr/>
          </p:nvSpPr>
          <p:spPr>
            <a:xfrm rot="5400000">
              <a:off x="10171480" y="7581511"/>
              <a:ext cx="425305" cy="351357"/>
            </a:xfrm>
            <a:prstGeom prst="triangle">
              <a:avLst/>
            </a:prstGeom>
            <a:solidFill>
              <a:srgbClr val="F79646">
                <a:lumMod val="75000"/>
              </a:srgbClr>
            </a:solidFill>
            <a:ln w="3175" cap="flat" cmpd="sng" algn="ctr">
              <a:noFill/>
              <a:prstDash val="solid"/>
            </a:ln>
            <a:effectLst/>
          </p:spPr>
          <p:txBody>
            <a:bodyPr anchor="ctr"/>
            <a:lstStyle/>
            <a:p>
              <a:pPr marL="0" marR="0" lvl="0" indent="0" algn="ctr" defTabSz="34277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Rectangle 6">
            <a:extLst>
              <a:ext uri="{FF2B5EF4-FFF2-40B4-BE49-F238E27FC236}">
                <a16:creationId xmlns:a16="http://schemas.microsoft.com/office/drawing/2014/main" xmlns="" id="{EEE1FA6A-BE02-44A2-95B1-C603D1798D91}"/>
              </a:ext>
            </a:extLst>
          </p:cNvPr>
          <p:cNvSpPr>
            <a:spLocks noChangeArrowheads="1"/>
          </p:cNvSpPr>
          <p:nvPr/>
        </p:nvSpPr>
        <p:spPr bwMode="auto">
          <a:xfrm>
            <a:off x="4263776" y="358774"/>
            <a:ext cx="7222732" cy="206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 bài thơ này, anh (chị) thử lí giải vì sao Cao Bá Quát đã khởi nghĩa chống lại nhà Nguyễn.</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4515" name="Picture 1">
            <a:extLst>
              <a:ext uri="{FF2B5EF4-FFF2-40B4-BE49-F238E27FC236}">
                <a16:creationId xmlns:a16="http://schemas.microsoft.com/office/drawing/2014/main" xmlns="" id="{277A22AD-D97D-469A-9CEF-871FC18E0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18" y="156681"/>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BB4BAC80-DA74-409E-98EC-5FF00BF69849}"/>
              </a:ext>
            </a:extLst>
          </p:cNvPr>
          <p:cNvSpPr txBox="1">
            <a:spLocks noChangeArrowheads="1"/>
          </p:cNvSpPr>
          <p:nvPr/>
        </p:nvSpPr>
        <p:spPr bwMode="auto">
          <a:xfrm>
            <a:off x="182366" y="4023663"/>
            <a:ext cx="116757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bi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tK</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XIX qua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Tú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CBQ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Trứ</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giống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5718">
                                            <p:txEl>
                                              <p:pRg st="0" end="0"/>
                                            </p:txEl>
                                          </p:spTgt>
                                        </p:tgtEl>
                                        <p:attrNameLst>
                                          <p:attrName>style.visibility</p:attrName>
                                        </p:attrNameLst>
                                      </p:cBhvr>
                                      <p:to>
                                        <p:strVal val="visible"/>
                                      </p:to>
                                    </p:set>
                                    <p:animEffect transition="in" filter="blinds(horizontal)">
                                      <p:cBhvr>
                                        <p:cTn id="7" dur="500"/>
                                        <p:tgtEl>
                                          <p:spTgt spid="1157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5718">
                                            <p:txEl>
                                              <p:pRg st="1" end="1"/>
                                            </p:txEl>
                                          </p:spTgt>
                                        </p:tgtEl>
                                        <p:attrNameLst>
                                          <p:attrName>style.visibility</p:attrName>
                                        </p:attrNameLst>
                                      </p:cBhvr>
                                      <p:to>
                                        <p:strVal val="visible"/>
                                      </p:to>
                                    </p:set>
                                    <p:animEffect transition="in" filter="blinds(horizontal)">
                                      <p:cBhvr>
                                        <p:cTn id="12" dur="500"/>
                                        <p:tgtEl>
                                          <p:spTgt spid="1157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7" name="Rectangle 73">
            <a:extLst>
              <a:ext uri="{FF2B5EF4-FFF2-40B4-BE49-F238E27FC236}">
                <a16:creationId xmlns:a16="http://schemas.microsoft.com/office/drawing/2014/main" xmlns="" id="{CAD82CDB-5509-455C-A2AC-DBC53F85A1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8" name="Rectangle 75">
            <a:extLst>
              <a:ext uri="{FF2B5EF4-FFF2-40B4-BE49-F238E27FC236}">
                <a16:creationId xmlns:a16="http://schemas.microsoft.com/office/drawing/2014/main" xmlns="" id="{720D4FAC-7B9A-4A4F-8E53-071522870B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3078" y="201352"/>
            <a:ext cx="7568588"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3" name="Picture 4" descr="Sa-mac-cat-Nam-Cuong-tren-vung-dat-nang-">
            <a:extLst>
              <a:ext uri="{FF2B5EF4-FFF2-40B4-BE49-F238E27FC236}">
                <a16:creationId xmlns:a16="http://schemas.microsoft.com/office/drawing/2014/main" xmlns="" id="{69C322AE-3E3A-48AB-9697-FB3989FF0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66" b="18149"/>
          <a:stretch/>
        </p:blipFill>
        <p:spPr bwMode="auto">
          <a:xfrm>
            <a:off x="20" y="173920"/>
            <a:ext cx="3936404" cy="2148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77">
            <a:extLst>
              <a:ext uri="{FF2B5EF4-FFF2-40B4-BE49-F238E27FC236}">
                <a16:creationId xmlns:a16="http://schemas.microsoft.com/office/drawing/2014/main" xmlns="" id="{EDD2A13B-608C-4BE1-AC1F-62B2DAF76B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55702" y="89748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30" name="Rectangle 79">
            <a:extLst>
              <a:ext uri="{FF2B5EF4-FFF2-40B4-BE49-F238E27FC236}">
                <a16:creationId xmlns:a16="http://schemas.microsoft.com/office/drawing/2014/main" xmlns="" id="{977038ED-F717-467A-8D75-D8441BB926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860118" y="123919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AD9F302-CD63-4F63-9344-4232BF013CE0}"/>
              </a:ext>
            </a:extLst>
          </p:cNvPr>
          <p:cNvSpPr txBox="1">
            <a:spLocks noChangeArrowheads="1"/>
          </p:cNvSpPr>
          <p:nvPr/>
        </p:nvSpPr>
        <p:spPr bwMode="auto">
          <a:xfrm>
            <a:off x="4391610" y="516820"/>
            <a:ext cx="7798643" cy="1609344"/>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bao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giờ</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trải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nghiệm</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cát</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hoặc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càng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cố</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gắng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công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việc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cuộc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sống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thì</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càng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ra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mình</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đang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thất</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bước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lùi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bước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vượt</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qua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đó</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Hãy</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chia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sẻ</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bạn</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lớp</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trải</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nghiệm</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đó</a:t>
            </a:r>
            <a:r>
              <a:rPr kumimoji="0" lang="en-US" altLang="en-US" sz="28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pic>
        <p:nvPicPr>
          <p:cNvPr id="5122" name="Picture 2" descr="Doi-cat-o-day-co-gan-chuc-mau-voi-tram-h">
            <a:extLst>
              <a:ext uri="{FF2B5EF4-FFF2-40B4-BE49-F238E27FC236}">
                <a16:creationId xmlns:a16="http://schemas.microsoft.com/office/drawing/2014/main" xmlns="" id="{BBA1D483-AE29-46A2-8FD3-0C411158C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27661" b="-2"/>
          <a:stretch/>
        </p:blipFill>
        <p:spPr bwMode="auto">
          <a:xfrm>
            <a:off x="20" y="2573433"/>
            <a:ext cx="3936404" cy="3735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descr="Ngẩn ngơ trước 5 đồi cát đẹp mê hồn ở miền Trung, nhìn thôi đã yêu luôn rồi - Ảnh 39.">
            <a:extLst>
              <a:ext uri="{FF2B5EF4-FFF2-40B4-BE49-F238E27FC236}">
                <a16:creationId xmlns:a16="http://schemas.microsoft.com/office/drawing/2014/main" xmlns="" id="{8B5FDD38-326D-446B-9A5D-7C385ABFCA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73" r="10665" b="1"/>
          <a:stretch/>
        </p:blipFill>
        <p:spPr bwMode="auto">
          <a:xfrm>
            <a:off x="4155702" y="2573434"/>
            <a:ext cx="3922776" cy="3735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Ngẩn ngơ trước 5 đồi cát đẹp mê hồn ở miền Trung, nhìn thôi đã yêu luôn rồi - Ảnh 10.">
            <a:extLst>
              <a:ext uri="{FF2B5EF4-FFF2-40B4-BE49-F238E27FC236}">
                <a16:creationId xmlns:a16="http://schemas.microsoft.com/office/drawing/2014/main" xmlns="" id="{804D5294-F3A6-4624-8D8F-24AD8A35EB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32" r="-1" b="-1"/>
          <a:stretch/>
        </p:blipFill>
        <p:spPr bwMode="auto">
          <a:xfrm>
            <a:off x="8290932" y="2560123"/>
            <a:ext cx="3901068" cy="3749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50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xmlns="" id="{71A784BF-09DB-448D-99FC-B49DFC660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0" name="Rectangle 139">
            <a:extLst>
              <a:ext uri="{FF2B5EF4-FFF2-40B4-BE49-F238E27FC236}">
                <a16:creationId xmlns:a16="http://schemas.microsoft.com/office/drawing/2014/main" xmlns="" id="{917859B3-4C91-478D-929D-BB6433F90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01DCAAB-F824-40F6-9A3A-A42A5FF4386C}"/>
              </a:ext>
            </a:extLst>
          </p:cNvPr>
          <p:cNvPicPr>
            <a:picLocks noChangeAspect="1"/>
          </p:cNvPicPr>
          <p:nvPr/>
        </p:nvPicPr>
        <p:blipFill rotWithShape="1">
          <a:blip r:embed="rId2"/>
          <a:srcRect l="1827" r="3" b="3"/>
          <a:stretch/>
        </p:blipFill>
        <p:spPr>
          <a:xfrm>
            <a:off x="20" y="-6"/>
            <a:ext cx="3931900" cy="4005072"/>
          </a:xfrm>
          <a:prstGeom prst="rect">
            <a:avLst/>
          </a:prstGeom>
        </p:spPr>
      </p:pic>
      <p:pic>
        <p:nvPicPr>
          <p:cNvPr id="2" name="Picture 1">
            <a:extLst>
              <a:ext uri="{FF2B5EF4-FFF2-40B4-BE49-F238E27FC236}">
                <a16:creationId xmlns:a16="http://schemas.microsoft.com/office/drawing/2014/main" xmlns="" id="{843E3961-44A2-4719-8CD3-CA8ED93D8764}"/>
              </a:ext>
            </a:extLst>
          </p:cNvPr>
          <p:cNvPicPr>
            <a:picLocks noChangeAspect="1"/>
          </p:cNvPicPr>
          <p:nvPr/>
        </p:nvPicPr>
        <p:blipFill rotWithShape="1">
          <a:blip r:embed="rId3"/>
          <a:srcRect l="16924" r="6548" b="2"/>
          <a:stretch/>
        </p:blipFill>
        <p:spPr>
          <a:xfrm>
            <a:off x="4130040" y="6"/>
            <a:ext cx="3931920" cy="4005071"/>
          </a:xfrm>
          <a:prstGeom prst="rect">
            <a:avLst/>
          </a:prstGeom>
        </p:spPr>
      </p:pic>
      <p:pic>
        <p:nvPicPr>
          <p:cNvPr id="10243" name="Picture 2" descr="Khu thờ Cao Bá Quát ở làng Sủi (làng Phú Thị), Gia Lâm, Hà Nội. Ảnh: Wikimapia.">
            <a:extLst>
              <a:ext uri="{FF2B5EF4-FFF2-40B4-BE49-F238E27FC236}">
                <a16:creationId xmlns:a16="http://schemas.microsoft.com/office/drawing/2014/main" xmlns="" id="{F38955C7-5B77-41CD-BD2C-A82CE6CBA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61" r="16442"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41">
            <a:extLst>
              <a:ext uri="{FF2B5EF4-FFF2-40B4-BE49-F238E27FC236}">
                <a16:creationId xmlns:a16="http://schemas.microsoft.com/office/drawing/2014/main" xmlns="" id="{6283FBD2-A663-469F-855C-06D86E3C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xmlns="" id="{8A1279FC-7441-4E55-B082-2774E631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TextBox 3">
            <a:extLst>
              <a:ext uri="{FF2B5EF4-FFF2-40B4-BE49-F238E27FC236}">
                <a16:creationId xmlns:a16="http://schemas.microsoft.com/office/drawing/2014/main" xmlns="" id="{10A3A433-FC28-40A2-97FF-049BBCBF5B76}"/>
              </a:ext>
            </a:extLst>
          </p:cNvPr>
          <p:cNvSpPr txBox="1">
            <a:spLocks noChangeArrowheads="1"/>
          </p:cNvSpPr>
          <p:nvPr/>
        </p:nvSpPr>
        <p:spPr bwMode="auto">
          <a:xfrm>
            <a:off x="4380266" y="4435052"/>
            <a:ext cx="7104188" cy="16459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Khu</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tưởng</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niệm</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Cao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Bá</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Quát</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làng</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Sủi</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làng</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Phú</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Thị</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Gia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Lâm</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Hà</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1"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altLang="en-US" sz="32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altLang="en-US" sz="32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0">
            <a:extLst>
              <a:ext uri="{FF2B5EF4-FFF2-40B4-BE49-F238E27FC236}">
                <a16:creationId xmlns:a16="http://schemas.microsoft.com/office/drawing/2014/main" xmlns="" id="{996CDD50-3FEF-4CC2-9142-256292660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31"/>
          <a:stretch>
            <a:fillRect/>
          </a:stretch>
        </p:blipFill>
        <p:spPr bwMode="auto">
          <a:xfrm>
            <a:off x="555325" y="3895047"/>
            <a:ext cx="3289164" cy="31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1">
            <a:extLst>
              <a:ext uri="{FF2B5EF4-FFF2-40B4-BE49-F238E27FC236}">
                <a16:creationId xmlns:a16="http://schemas.microsoft.com/office/drawing/2014/main" xmlns="" id="{ACCAD1A2-E484-4CF8-AC65-39DEA092A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20" b="1022"/>
          <a:stretch>
            <a:fillRect/>
          </a:stretch>
        </p:blipFill>
        <p:spPr bwMode="auto">
          <a:xfrm flipH="1">
            <a:off x="0" y="2938410"/>
            <a:ext cx="2616328" cy="38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FAF99BD7-FC26-4C8A-B66F-30F71EB5A76D}"/>
              </a:ext>
            </a:extLst>
          </p:cNvPr>
          <p:cNvSpPr txBox="1">
            <a:spLocks noChangeArrowheads="1"/>
          </p:cNvSpPr>
          <p:nvPr/>
        </p:nvSpPr>
        <p:spPr bwMode="auto">
          <a:xfrm>
            <a:off x="2821967" y="1756312"/>
            <a:ext cx="891111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Tác giả (1809 - 1855)</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nhà thơ có tài năng, bản lĩnh và có cá tính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Thơ văn ông </a:t>
            </a:r>
            <a:r>
              <a:rPr kumimoji="0" lang="nl-NL" alt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bộc lộ thái độ phê phán mạnh mẽ chế độ phong kiến trì trệ, bảo thủ</a:t>
            </a: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nl-NL" alt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chứa đựng tư tưởng khai sáng </a:t>
            </a: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tính chất tự phát, phản ánh nhu cầu đổ mới của xã hội Việt Nam trong giai đoạn giữa thế kỷ XIX.</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3C974695-B415-4BC9-A461-722DD36D9A1D}"/>
              </a:ext>
            </a:extLst>
          </p:cNvPr>
          <p:cNvPicPr>
            <a:picLocks noChangeAspect="1"/>
          </p:cNvPicPr>
          <p:nvPr/>
        </p:nvPicPr>
        <p:blipFill rotWithShape="1">
          <a:blip r:embed="rId2"/>
          <a:srcRect l="20933" r="12178"/>
          <a:stretch/>
        </p:blipFill>
        <p:spPr>
          <a:xfrm>
            <a:off x="20" y="10"/>
            <a:ext cx="6095980" cy="6857990"/>
          </a:xfrm>
          <a:prstGeom prst="rect">
            <a:avLst/>
          </a:prstGeom>
        </p:spPr>
      </p:pic>
      <p:pic>
        <p:nvPicPr>
          <p:cNvPr id="60418" name="Picture 2" descr="bai-cat-mui-ne0">
            <a:extLst>
              <a:ext uri="{FF2B5EF4-FFF2-40B4-BE49-F238E27FC236}">
                <a16:creationId xmlns:a16="http://schemas.microsoft.com/office/drawing/2014/main" xmlns="" id="{1002B1BC-75AE-4F7D-BE5E-CEFBFC147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0" r="3517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Rectangle 136">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4" name="Text Box 4">
            <a:extLst>
              <a:ext uri="{FF2B5EF4-FFF2-40B4-BE49-F238E27FC236}">
                <a16:creationId xmlns:a16="http://schemas.microsoft.com/office/drawing/2014/main" xmlns="" id="{32D17C48-3EBC-4ED3-AA2B-7A5EBE3B3EA4}"/>
              </a:ext>
            </a:extLst>
          </p:cNvPr>
          <p:cNvSpPr txBox="1">
            <a:spLocks noChangeArrowheads="1"/>
          </p:cNvSpPr>
          <p:nvPr/>
        </p:nvSpPr>
        <p:spPr bwMode="auto">
          <a:xfrm>
            <a:off x="4286858" y="2761554"/>
            <a:ext cx="3618284" cy="1345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fontAlgn="auto">
              <a:lnSpc>
                <a:spcPct val="90000"/>
              </a:lnSpc>
              <a:spcBef>
                <a:spcPct val="0"/>
              </a:spcBef>
              <a:spcAft>
                <a:spcPts val="600"/>
              </a:spcAft>
              <a:buClrTx/>
              <a:buSzTx/>
              <a:tabLst/>
              <a:defRPr/>
            </a:pP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Bãi</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cát</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tác</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giả</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đã</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đi</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qua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Quảng</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 </a:t>
            </a:r>
            <a:r>
              <a:rPr kumimoji="0" lang="en-US" altLang="en-US" sz="2800" b="0" i="0" u="none" strike="noStrike" kern="1200" cap="none" spc="0" normalizeH="0" baseline="0" noProof="0" dirty="0" err="1">
                <a:ln>
                  <a:noFill/>
                </a:ln>
                <a:solidFill>
                  <a:srgbClr val="080808"/>
                </a:solidFill>
                <a:effectLst/>
                <a:uLnTx/>
                <a:uFillTx/>
                <a:latin typeface="Times New Roman" panose="02020603050405020304" pitchFamily="18" charset="0"/>
                <a:ea typeface="+mj-ea"/>
                <a:cs typeface="Times New Roman" panose="02020603050405020304" pitchFamily="18" charset="0"/>
              </a:rPr>
              <a:t>Bình</a:t>
            </a:r>
            <a:r>
              <a:rPr kumimoji="0" lang="en-US" altLang="en-US" sz="2800" b="0" i="0" u="none" strike="noStrike" kern="1200" cap="none" spc="0" normalizeH="0" baseline="0" noProof="0" dirty="0">
                <a:ln>
                  <a:noFill/>
                </a:ln>
                <a:solidFill>
                  <a:srgbClr val="080808"/>
                </a:solidFill>
                <a:effectLst/>
                <a:uLnTx/>
                <a:uFillTx/>
                <a:latin typeface="Times New Roman" panose="02020603050405020304" pitchFamily="18" charset="0"/>
                <a:ea typeface="+mj-ea"/>
                <a:cs typeface="Times New Roman" panose="02020603050405020304" pitchFamily="18" charset="0"/>
              </a:rPr>
              <a:t>)</a:t>
            </a:r>
          </a:p>
        </p:txBody>
      </p:sp>
      <p:sp>
        <p:nvSpPr>
          <p:cNvPr id="139" name="Frame 138">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63" name="Text Box 3">
            <a:extLst>
              <a:ext uri="{FF2B5EF4-FFF2-40B4-BE49-F238E27FC236}">
                <a16:creationId xmlns:a16="http://schemas.microsoft.com/office/drawing/2014/main" xmlns="" id="{9C031F7C-72E2-45FA-89D5-668E7034C92A}"/>
              </a:ext>
            </a:extLst>
          </p:cNvPr>
          <p:cNvSpPr txBox="1">
            <a:spLocks noChangeArrowheads="1"/>
          </p:cNvSpPr>
          <p:nvPr/>
        </p:nvSpPr>
        <p:spPr bwMode="auto">
          <a:xfrm>
            <a:off x="2590800" y="579120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vi-VN" altLang="en-US" sz="2800" b="0" i="0" u="none" strike="noStrike" kern="1200" cap="none" spc="0" normalizeH="0" baseline="0" noProof="0">
              <a:ln>
                <a:noFill/>
              </a:ln>
              <a:solidFill>
                <a:prstClr val="black"/>
              </a:solidFill>
              <a:effectLst/>
              <a:uLnTx/>
              <a:uFillTx/>
              <a:latin typeface="VNI-Wide Latin" pitchFamily="2"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a:extLst>
              <a:ext uri="{FF2B5EF4-FFF2-40B4-BE49-F238E27FC236}">
                <a16:creationId xmlns:a16="http://schemas.microsoft.com/office/drawing/2014/main" xmlns="" id="{E8392302-DD58-43ED-82D6-D30DFF39E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28"/>
          <a:stretch>
            <a:fillRect/>
          </a:stretch>
        </p:blipFill>
        <p:spPr bwMode="auto">
          <a:xfrm flipH="1">
            <a:off x="5979559" y="2233584"/>
            <a:ext cx="6179897" cy="47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7">
            <a:extLst>
              <a:ext uri="{FF2B5EF4-FFF2-40B4-BE49-F238E27FC236}">
                <a16:creationId xmlns:a16="http://schemas.microsoft.com/office/drawing/2014/main" xmlns="" id="{BC42BA8D-3931-45D4-A3FC-458C5F19F452}"/>
              </a:ext>
            </a:extLst>
          </p:cNvPr>
          <p:cNvSpPr txBox="1">
            <a:spLocks noChangeArrowheads="1"/>
          </p:cNvSpPr>
          <p:nvPr/>
        </p:nvSpPr>
        <p:spPr bwMode="auto">
          <a:xfrm>
            <a:off x="242049" y="183223"/>
            <a:ext cx="4229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vi-VN"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 phẩm</a:t>
            </a:r>
          </a:p>
        </p:txBody>
      </p:sp>
      <p:sp>
        <p:nvSpPr>
          <p:cNvPr id="27" name="TextBox 26">
            <a:extLst>
              <a:ext uri="{FF2B5EF4-FFF2-40B4-BE49-F238E27FC236}">
                <a16:creationId xmlns:a16="http://schemas.microsoft.com/office/drawing/2014/main" xmlns="" id="{444B6569-F4A4-48C3-A604-9FC7767E8F7A}"/>
              </a:ext>
            </a:extLst>
          </p:cNvPr>
          <p:cNvSpPr txBox="1">
            <a:spLocks noChangeArrowheads="1"/>
          </p:cNvSpPr>
          <p:nvPr/>
        </p:nvSpPr>
        <p:spPr bwMode="auto">
          <a:xfrm>
            <a:off x="242050" y="678523"/>
            <a:ext cx="6227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Hoàn cảnh sáng tác:</a:t>
            </a:r>
          </a:p>
        </p:txBody>
      </p:sp>
      <p:sp>
        <p:nvSpPr>
          <p:cNvPr id="2" name="Rectangle 1">
            <a:extLst>
              <a:ext uri="{FF2B5EF4-FFF2-40B4-BE49-F238E27FC236}">
                <a16:creationId xmlns:a16="http://schemas.microsoft.com/office/drawing/2014/main" xmlns="" id="{6BED3D2A-B877-441D-9AEF-0445794CD027}"/>
              </a:ext>
            </a:extLst>
          </p:cNvPr>
          <p:cNvSpPr>
            <a:spLocks noChangeArrowheads="1"/>
          </p:cNvSpPr>
          <p:nvPr/>
        </p:nvSpPr>
        <p:spPr bwMode="auto">
          <a:xfrm>
            <a:off x="242050" y="1311936"/>
            <a:ext cx="82645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trong những lần Cao Bá Quát đi thi Hội, qua các tỉnh miền Trung đầy cát trắng như Quảng Bình, Quảng Trị một bên là núi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là biển.</a:t>
            </a:r>
          </a:p>
        </p:txBody>
      </p:sp>
      <p:sp>
        <p:nvSpPr>
          <p:cNvPr id="26" name="TextBox 25">
            <a:extLst>
              <a:ext uri="{FF2B5EF4-FFF2-40B4-BE49-F238E27FC236}">
                <a16:creationId xmlns:a16="http://schemas.microsoft.com/office/drawing/2014/main" xmlns="" id="{1DF03755-56B3-4C52-85A9-8A056F038254}"/>
              </a:ext>
            </a:extLst>
          </p:cNvPr>
          <p:cNvSpPr txBox="1">
            <a:spLocks noChangeArrowheads="1"/>
          </p:cNvSpPr>
          <p:nvPr/>
        </p:nvSpPr>
        <p:spPr bwMode="auto">
          <a:xfrm>
            <a:off x="365875" y="2745448"/>
            <a:ext cx="5008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 Thể loại:</a:t>
            </a:r>
          </a:p>
        </p:txBody>
      </p:sp>
      <p:sp>
        <p:nvSpPr>
          <p:cNvPr id="14" name="Rectangle 13">
            <a:extLst>
              <a:ext uri="{FF2B5EF4-FFF2-40B4-BE49-F238E27FC236}">
                <a16:creationId xmlns:a16="http://schemas.microsoft.com/office/drawing/2014/main" xmlns="" id="{CA104E65-43EA-494D-B4E4-CBD5326CC5FD}"/>
              </a:ext>
            </a:extLst>
          </p:cNvPr>
          <p:cNvSpPr>
            <a:spLocks noChangeArrowheads="1"/>
          </p:cNvSpPr>
          <p:nvPr/>
        </p:nvSpPr>
        <p:spPr bwMode="auto">
          <a:xfrm>
            <a:off x="2169275" y="2745448"/>
            <a:ext cx="25827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Hành (ca hành)</a:t>
            </a:r>
          </a:p>
        </p:txBody>
      </p:sp>
      <p:sp>
        <p:nvSpPr>
          <p:cNvPr id="15" name="Rectangle 14">
            <a:extLst>
              <a:ext uri="{FF2B5EF4-FFF2-40B4-BE49-F238E27FC236}">
                <a16:creationId xmlns:a16="http://schemas.microsoft.com/office/drawing/2014/main" xmlns="" id="{59D6C323-D5FA-488E-9D7F-EA0052BB4020}"/>
              </a:ext>
            </a:extLst>
          </p:cNvPr>
          <p:cNvSpPr>
            <a:spLocks noChangeArrowheads="1"/>
          </p:cNvSpPr>
          <p:nvPr/>
        </p:nvSpPr>
        <p:spPr bwMode="auto">
          <a:xfrm>
            <a:off x="365875" y="3304248"/>
            <a:ext cx="50085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thể thơ cổ, có tính chất tự do phóng khoáng, không bị gò bó về số câu độ dài của câu,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niêm luật, bằng trắc, vần điệu.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26"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a:extLst>
              <a:ext uri="{FF2B5EF4-FFF2-40B4-BE49-F238E27FC236}">
                <a16:creationId xmlns:a16="http://schemas.microsoft.com/office/drawing/2014/main" xmlns="" id="{008AC43A-778D-402D-82E3-D70966C36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28"/>
          <a:stretch>
            <a:fillRect/>
          </a:stretch>
        </p:blipFill>
        <p:spPr bwMode="auto">
          <a:xfrm flipH="1">
            <a:off x="8384569" y="4033838"/>
            <a:ext cx="3668713"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xmlns="" id="{8307F401-7EB0-4179-B534-1086B132D915}"/>
              </a:ext>
            </a:extLst>
          </p:cNvPr>
          <p:cNvSpPr txBox="1">
            <a:spLocks noChangeArrowheads="1"/>
          </p:cNvSpPr>
          <p:nvPr/>
        </p:nvSpPr>
        <p:spPr bwMode="auto">
          <a:xfrm>
            <a:off x="1089818" y="280194"/>
            <a:ext cx="3763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Bố</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5" name="Group 34">
            <a:extLst>
              <a:ext uri="{FF2B5EF4-FFF2-40B4-BE49-F238E27FC236}">
                <a16:creationId xmlns:a16="http://schemas.microsoft.com/office/drawing/2014/main" xmlns="" id="{C732DD2A-C862-4B9F-9836-A9B17266F19F}"/>
              </a:ext>
            </a:extLst>
          </p:cNvPr>
          <p:cNvGrpSpPr>
            <a:grpSpLocks/>
          </p:cNvGrpSpPr>
          <p:nvPr/>
        </p:nvGrpSpPr>
        <p:grpSpPr bwMode="auto">
          <a:xfrm>
            <a:off x="4583113" y="515241"/>
            <a:ext cx="6047757" cy="1189733"/>
            <a:chOff x="3324403" y="5447544"/>
            <a:chExt cx="20599541" cy="1605763"/>
          </a:xfrm>
        </p:grpSpPr>
        <p:sp>
          <p:nvSpPr>
            <p:cNvPr id="39" name="Rectangle 38">
              <a:extLst>
                <a:ext uri="{FF2B5EF4-FFF2-40B4-BE49-F238E27FC236}">
                  <a16:creationId xmlns:a16="http://schemas.microsoft.com/office/drawing/2014/main" xmlns="" id="{F9F479A4-D949-439B-9F74-EB0153202E01}"/>
                </a:ext>
              </a:extLst>
            </p:cNvPr>
            <p:cNvSpPr/>
            <p:nvPr/>
          </p:nvSpPr>
          <p:spPr>
            <a:xfrm>
              <a:off x="4519405" y="5447544"/>
              <a:ext cx="18790217" cy="1605763"/>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342900" rtl="0" eaLnBrk="1" fontAlgn="auto" latinLnBrk="0" hangingPunct="1">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5E948B9C-D022-41BF-BE3F-AD5E55BA6667}"/>
                </a:ext>
              </a:extLst>
            </p:cNvPr>
            <p:cNvSpPr txBox="1"/>
            <p:nvPr/>
          </p:nvSpPr>
          <p:spPr>
            <a:xfrm>
              <a:off x="7538796" y="5499332"/>
              <a:ext cx="16385148" cy="1287742"/>
            </a:xfrm>
            <a:prstGeom prst="rect">
              <a:avLst/>
            </a:prstGeom>
            <a:noFill/>
          </p:spPr>
          <p:txBody>
            <a:bodyPr wrap="square">
              <a:spAutoFit/>
            </a:bodyPr>
            <a:lstStyle/>
            <a:p>
              <a:pPr marL="0" marR="0" lvl="0" indent="0" algn="l" defTabSz="342900" rtl="0" eaLnBrk="1" fontAlgn="auto" latinLnBrk="0" hangingPunct="1">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Ý nghĩa tượng trưng của hình ảnh người đi trên bãi cát.</a:t>
              </a:r>
            </a:p>
          </p:txBody>
        </p:sp>
        <p:sp>
          <p:nvSpPr>
            <p:cNvPr id="41" name="Right Arrow Callout 40">
              <a:extLst>
                <a:ext uri="{FF2B5EF4-FFF2-40B4-BE49-F238E27FC236}">
                  <a16:creationId xmlns:a16="http://schemas.microsoft.com/office/drawing/2014/main" xmlns="" id="{4B66E12A-C89A-4674-B15B-5EC36404FC7C}"/>
                </a:ext>
              </a:extLst>
            </p:cNvPr>
            <p:cNvSpPr/>
            <p:nvPr/>
          </p:nvSpPr>
          <p:spPr>
            <a:xfrm>
              <a:off x="3486621" y="5447544"/>
              <a:ext cx="4152773" cy="1605763"/>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anchor="ctr"/>
            <a:lstStyle/>
            <a:p>
              <a:pPr marL="0" marR="0" lvl="0" indent="0" algn="ctr" defTabSz="342900" rtl="0" eaLnBrk="1" fontAlgn="auto" latinLnBrk="0" hangingPunct="1">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19470" name="Rectangle 41">
              <a:extLst>
                <a:ext uri="{FF2B5EF4-FFF2-40B4-BE49-F238E27FC236}">
                  <a16:creationId xmlns:a16="http://schemas.microsoft.com/office/drawing/2014/main" xmlns="" id="{8FB2336E-AAEA-421F-BE0C-FBA229ACE3B0}"/>
                </a:ext>
              </a:extLst>
            </p:cNvPr>
            <p:cNvSpPr>
              <a:spLocks noChangeArrowheads="1"/>
            </p:cNvSpPr>
            <p:nvPr/>
          </p:nvSpPr>
          <p:spPr bwMode="auto">
            <a:xfrm>
              <a:off x="3324403" y="5682345"/>
              <a:ext cx="4214393" cy="128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342900" rtl="0" eaLnBrk="1" fontAlgn="auto" latinLnBrk="0" hangingPunct="1">
                <a:spcBef>
                  <a:spcPts val="0"/>
                </a:spcBef>
                <a:spcAft>
                  <a:spcPts val="0"/>
                </a:spcAft>
                <a:buClrTx/>
                <a:buSzTx/>
                <a:buFontTx/>
                <a:buNone/>
                <a:tabLst/>
                <a:defRPr/>
              </a:pP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4 câu đầu</a:t>
              </a:r>
            </a:p>
          </p:txBody>
        </p:sp>
      </p:grpSp>
      <p:grpSp>
        <p:nvGrpSpPr>
          <p:cNvPr id="43" name="Group 42">
            <a:extLst>
              <a:ext uri="{FF2B5EF4-FFF2-40B4-BE49-F238E27FC236}">
                <a16:creationId xmlns:a16="http://schemas.microsoft.com/office/drawing/2014/main" xmlns="" id="{C193AD85-52FD-436E-BCEE-E14013A7E792}"/>
              </a:ext>
            </a:extLst>
          </p:cNvPr>
          <p:cNvGrpSpPr>
            <a:grpSpLocks/>
          </p:cNvGrpSpPr>
          <p:nvPr/>
        </p:nvGrpSpPr>
        <p:grpSpPr bwMode="auto">
          <a:xfrm>
            <a:off x="1524000" y="5105400"/>
            <a:ext cx="5638800" cy="1447800"/>
            <a:chOff x="3263990" y="5577041"/>
            <a:chExt cx="20015649" cy="2494440"/>
          </a:xfrm>
        </p:grpSpPr>
        <p:sp>
          <p:nvSpPr>
            <p:cNvPr id="44" name="Rectangle 43">
              <a:extLst>
                <a:ext uri="{FF2B5EF4-FFF2-40B4-BE49-F238E27FC236}">
                  <a16:creationId xmlns:a16="http://schemas.microsoft.com/office/drawing/2014/main" xmlns="" id="{58C4ABD4-71AB-4A8A-B0E1-1D52EA8651A8}"/>
                </a:ext>
              </a:extLst>
            </p:cNvPr>
            <p:cNvSpPr/>
            <p:nvPr/>
          </p:nvSpPr>
          <p:spPr>
            <a:xfrm>
              <a:off x="4520605" y="5577041"/>
              <a:ext cx="18759034" cy="249444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342900" rtl="0" eaLnBrk="1" fontAlgn="auto" latinLnBrk="0" hangingPunct="1">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064501FE-8128-4488-9F1D-2BDA8BEBE823}"/>
                </a:ext>
              </a:extLst>
            </p:cNvPr>
            <p:cNvSpPr txBox="1"/>
            <p:nvPr/>
          </p:nvSpPr>
          <p:spPr>
            <a:xfrm>
              <a:off x="8269358" y="5577041"/>
              <a:ext cx="14578661" cy="2386232"/>
            </a:xfrm>
            <a:prstGeom prst="rect">
              <a:avLst/>
            </a:prstGeom>
            <a:noFill/>
          </p:spPr>
          <p:txBody>
            <a:bodyPr wrap="square">
              <a:spAutoFit/>
            </a:bodyPr>
            <a:lstStyle/>
            <a:p>
              <a:pPr marL="0" marR="0" lvl="0" indent="0" algn="l" defTabSz="342900" rtl="0" eaLnBrk="1" fontAlgn="auto" latinLnBrk="0" hangingPunct="1">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Tâm trạn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lữ khách và tầm tư tưởng của Cao Bá Quát</a:t>
              </a:r>
            </a:p>
          </p:txBody>
        </p:sp>
        <p:sp>
          <p:nvSpPr>
            <p:cNvPr id="46" name="Right Arrow Callout 45">
              <a:extLst>
                <a:ext uri="{FF2B5EF4-FFF2-40B4-BE49-F238E27FC236}">
                  <a16:creationId xmlns:a16="http://schemas.microsoft.com/office/drawing/2014/main" xmlns="" id="{906251C3-069E-4622-B588-8D63C6A1CBAD}"/>
                </a:ext>
              </a:extLst>
            </p:cNvPr>
            <p:cNvSpPr/>
            <p:nvPr/>
          </p:nvSpPr>
          <p:spPr>
            <a:xfrm>
              <a:off x="3263990" y="5601658"/>
              <a:ext cx="5139153" cy="2469823"/>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6">
                  <a:lumMod val="75000"/>
                </a:schemeClr>
              </a:solidFill>
              <a:prstDash val="solid"/>
            </a:ln>
            <a:effectLst>
              <a:outerShdw blurRad="50800" dist="38100" dir="2700000" algn="tl" rotWithShape="0">
                <a:prstClr val="black">
                  <a:alpha val="40000"/>
                </a:prstClr>
              </a:outerShdw>
            </a:effectLst>
          </p:spPr>
          <p:txBody>
            <a:bodyPr anchor="ctr"/>
            <a:lstStyle/>
            <a:p>
              <a:pPr marL="0" marR="0" lvl="0" indent="0" algn="ctr" defTabSz="342900" rtl="0" eaLnBrk="1" fontAlgn="auto" latinLnBrk="0" hangingPunct="1">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19466" name="Rectangle 46">
              <a:extLst>
                <a:ext uri="{FF2B5EF4-FFF2-40B4-BE49-F238E27FC236}">
                  <a16:creationId xmlns:a16="http://schemas.microsoft.com/office/drawing/2014/main" xmlns="" id="{F715D6F7-4C7A-439E-99C7-6A04E4855E20}"/>
                </a:ext>
              </a:extLst>
            </p:cNvPr>
            <p:cNvSpPr>
              <a:spLocks noChangeArrowheads="1"/>
            </p:cNvSpPr>
            <p:nvPr/>
          </p:nvSpPr>
          <p:spPr bwMode="auto">
            <a:xfrm>
              <a:off x="3324405" y="5682346"/>
              <a:ext cx="4214393" cy="16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342900" rtl="0" eaLnBrk="1" fontAlgn="auto" latinLnBrk="0" hangingPunct="1">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Còn lại</a:t>
              </a:r>
            </a:p>
          </p:txBody>
        </p:sp>
      </p:grpSp>
      <p:pic>
        <p:nvPicPr>
          <p:cNvPr id="3" name="Picture 2" descr="di lang thang">
            <a:extLst>
              <a:ext uri="{FF2B5EF4-FFF2-40B4-BE49-F238E27FC236}">
                <a16:creationId xmlns:a16="http://schemas.microsoft.com/office/drawing/2014/main" xmlns="" id="{A2FB7864-5C40-418E-B53D-F478F48937F1}"/>
              </a:ext>
            </a:extLst>
          </p:cNvPr>
          <p:cNvPicPr>
            <a:picLocks noChangeAspect="1" noChangeArrowheads="1"/>
          </p:cNvPicPr>
          <p:nvPr/>
        </p:nvPicPr>
        <p:blipFill>
          <a:blip r:embed="rId4">
            <a:lum bright="12000"/>
          </a:blip>
          <a:srcRect/>
          <a:stretch>
            <a:fillRect/>
          </a:stretch>
        </p:blipFill>
        <p:spPr bwMode="auto">
          <a:xfrm>
            <a:off x="1479096" y="1143000"/>
            <a:ext cx="3668610" cy="360883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a:extLst>
              <a:ext uri="{FF2B5EF4-FFF2-40B4-BE49-F238E27FC236}">
                <a16:creationId xmlns:a16="http://schemas.microsoft.com/office/drawing/2014/main" xmlns="" id="{5723B11A-1895-4FED-8158-A9513E2A0022}"/>
              </a:ext>
            </a:extLst>
          </p:cNvPr>
          <p:cNvSpPr txBox="1">
            <a:spLocks noChangeArrowheads="1"/>
          </p:cNvSpPr>
          <p:nvPr/>
        </p:nvSpPr>
        <p:spPr bwMode="auto">
          <a:xfrm>
            <a:off x="287677" y="47392"/>
            <a:ext cx="1051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a:ln>
                  <a:noFill/>
                </a:ln>
                <a:solidFill>
                  <a:srgbClr val="1D93A5"/>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vi-VN" altLang="en-US" sz="2800" b="1" i="1" u="none" strike="noStrike" kern="1200" cap="none" spc="0" normalizeH="0" baseline="0" noProof="0" dirty="0">
                <a:ln>
                  <a:noFill/>
                </a:ln>
                <a:solidFill>
                  <a:srgbClr val="1D93A5"/>
                </a:solidFill>
                <a:effectLst/>
                <a:uLnTx/>
                <a:uFillTx/>
                <a:latin typeface="Times New Roman" panose="02020603050405020304" pitchFamily="18" charset="0"/>
                <a:ea typeface="Tahoma" panose="020B0604030504040204" pitchFamily="34" charset="0"/>
                <a:cs typeface="Times New Roman" panose="02020603050405020304" pitchFamily="18" charset="0"/>
              </a:rPr>
              <a:t>Ý nghĩa tượng trưng của hình ảnh người đi trên bãi cát</a:t>
            </a:r>
          </a:p>
        </p:txBody>
      </p:sp>
      <p:sp>
        <p:nvSpPr>
          <p:cNvPr id="33" name="Rectangle 32">
            <a:extLst>
              <a:ext uri="{FF2B5EF4-FFF2-40B4-BE49-F238E27FC236}">
                <a16:creationId xmlns:a16="http://schemas.microsoft.com/office/drawing/2014/main" xmlns="" id="{27748F58-8381-46ED-9526-F70EE6AA0165}"/>
              </a:ext>
            </a:extLst>
          </p:cNvPr>
          <p:cNvSpPr/>
          <p:nvPr/>
        </p:nvSpPr>
        <p:spPr>
          <a:xfrm>
            <a:off x="2532060" y="754064"/>
            <a:ext cx="3754445" cy="465462"/>
          </a:xfrm>
          <a:prstGeom prst="rect">
            <a:avLst/>
          </a:prstGeom>
        </p:spPr>
        <p:txBody>
          <a:bodyPr wrap="none" lIns="34236" tIns="17120" rIns="34236" bIns="17120">
            <a:spAutoFit/>
          </a:bodyPr>
          <a:lstStyle/>
          <a:p>
            <a:pPr marL="128409" marR="0" lvl="0" indent="-128409" algn="just"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Bãi cát dài lại bãi cát dài</a:t>
            </a:r>
          </a:p>
        </p:txBody>
      </p:sp>
      <p:pic>
        <p:nvPicPr>
          <p:cNvPr id="21508" name="Picture 33">
            <a:extLst>
              <a:ext uri="{FF2B5EF4-FFF2-40B4-BE49-F238E27FC236}">
                <a16:creationId xmlns:a16="http://schemas.microsoft.com/office/drawing/2014/main" xmlns="" id="{BDA4350E-78F5-4C3B-81F3-5C04FED47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014" y="3221038"/>
            <a:ext cx="5055587" cy="37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xmlns="" id="{D4115277-E190-4835-BCA7-FDB298D3F7A0}"/>
              </a:ext>
            </a:extLst>
          </p:cNvPr>
          <p:cNvGrpSpPr>
            <a:grpSpLocks/>
          </p:cNvGrpSpPr>
          <p:nvPr/>
        </p:nvGrpSpPr>
        <p:grpSpPr bwMode="auto">
          <a:xfrm>
            <a:off x="2090814" y="1374514"/>
            <a:ext cx="1563557" cy="1556942"/>
            <a:chOff x="3021914" y="5321914"/>
            <a:chExt cx="4170175" cy="4152538"/>
          </a:xfrm>
        </p:grpSpPr>
        <p:grpSp>
          <p:nvGrpSpPr>
            <p:cNvPr id="21519" name="Group 38">
              <a:extLst>
                <a:ext uri="{FF2B5EF4-FFF2-40B4-BE49-F238E27FC236}">
                  <a16:creationId xmlns:a16="http://schemas.microsoft.com/office/drawing/2014/main" xmlns="" id="{50C94832-D13C-4389-B76C-158B7D5FA1D6}"/>
                </a:ext>
              </a:extLst>
            </p:cNvPr>
            <p:cNvGrpSpPr>
              <a:grpSpLocks/>
            </p:cNvGrpSpPr>
            <p:nvPr/>
          </p:nvGrpSpPr>
          <p:grpSpPr bwMode="auto">
            <a:xfrm>
              <a:off x="3021914" y="6493687"/>
              <a:ext cx="3387227" cy="2980765"/>
              <a:chOff x="1758217" y="8216262"/>
              <a:chExt cx="3387227" cy="2806724"/>
            </a:xfrm>
          </p:grpSpPr>
          <p:sp>
            <p:nvSpPr>
              <p:cNvPr id="43" name="TextBox 42">
                <a:extLst>
                  <a:ext uri="{FF2B5EF4-FFF2-40B4-BE49-F238E27FC236}">
                    <a16:creationId xmlns:a16="http://schemas.microsoft.com/office/drawing/2014/main" xmlns="" id="{F4C6DE04-7A78-48C1-ABF7-82B5FE229A67}"/>
                  </a:ext>
                </a:extLst>
              </p:cNvPr>
              <p:cNvSpPr txBox="1">
                <a:spLocks noChangeArrowheads="1"/>
              </p:cNvSpPr>
              <p:nvPr/>
            </p:nvSpPr>
            <p:spPr bwMode="auto">
              <a:xfrm>
                <a:off x="1787857" y="8479392"/>
                <a:ext cx="3255970" cy="2251148"/>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ounded Rectangle 43">
                <a:extLst>
                  <a:ext uri="{FF2B5EF4-FFF2-40B4-BE49-F238E27FC236}">
                    <a16:creationId xmlns:a16="http://schemas.microsoft.com/office/drawing/2014/main" xmlns="" id="{E47F542F-A346-42D2-9702-D657B54C7400}"/>
                  </a:ext>
                </a:extLst>
              </p:cNvPr>
              <p:cNvSpPr/>
              <p:nvPr/>
            </p:nvSpPr>
            <p:spPr>
              <a:xfrm>
                <a:off x="1758217" y="8216262"/>
                <a:ext cx="3387227" cy="2806724"/>
              </a:xfrm>
              <a:prstGeom prst="roundRect">
                <a:avLst>
                  <a:gd name="adj" fmla="val 7951"/>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12885B2E-F784-4DB3-A073-9BD035A81789}"/>
                </a:ext>
              </a:extLst>
            </p:cNvPr>
            <p:cNvGrpSpPr/>
            <p:nvPr/>
          </p:nvGrpSpPr>
          <p:grpSpPr>
            <a:xfrm rot="9647722">
              <a:off x="5180718" y="5321914"/>
              <a:ext cx="2011371" cy="1444422"/>
              <a:chOff x="15192848" y="4421410"/>
              <a:chExt cx="6248778" cy="4103688"/>
            </a:xfrm>
            <a:effectLst>
              <a:glow rad="63500">
                <a:schemeClr val="tx1">
                  <a:lumMod val="50000"/>
                  <a:lumOff val="50000"/>
                  <a:alpha val="26000"/>
                </a:schemeClr>
              </a:glow>
            </a:effectLst>
          </p:grpSpPr>
          <p:sp>
            <p:nvSpPr>
              <p:cNvPr id="41" name="Freeform 5">
                <a:extLst>
                  <a:ext uri="{FF2B5EF4-FFF2-40B4-BE49-F238E27FC236}">
                    <a16:creationId xmlns:a16="http://schemas.microsoft.com/office/drawing/2014/main" xmlns="" id="{13F65471-8353-4E2F-9E08-397FE7BBE777}"/>
                  </a:ext>
                </a:extLst>
              </p:cNvPr>
              <p:cNvSpPr>
                <a:spLocks/>
              </p:cNvSpPr>
              <p:nvPr/>
            </p:nvSpPr>
            <p:spPr bwMode="auto">
              <a:xfrm>
                <a:off x="15192848" y="4421410"/>
                <a:ext cx="6248778"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6">
                <a:extLst>
                  <a:ext uri="{FF2B5EF4-FFF2-40B4-BE49-F238E27FC236}">
                    <a16:creationId xmlns:a16="http://schemas.microsoft.com/office/drawing/2014/main" xmlns="" id="{54EF6910-A9E4-445A-B0C0-8382849434A9}"/>
                  </a:ext>
                </a:extLst>
              </p:cNvPr>
              <p:cNvSpPr>
                <a:spLocks/>
              </p:cNvSpPr>
              <p:nvPr/>
            </p:nvSpPr>
            <p:spPr bwMode="auto">
              <a:xfrm>
                <a:off x="16353821" y="4919890"/>
                <a:ext cx="4794109" cy="3491531"/>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6">
                  <a:lumMod val="75000"/>
                </a:schemeClr>
              </a:solidFill>
              <a:ln>
                <a:noFill/>
              </a:ln>
            </p:spPr>
            <p:txBody>
              <a:bodyPr lIns="34286" tIns="17143" rIns="34286" bIns="1714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45" name="Rectangle 44">
            <a:extLst>
              <a:ext uri="{FF2B5EF4-FFF2-40B4-BE49-F238E27FC236}">
                <a16:creationId xmlns:a16="http://schemas.microsoft.com/office/drawing/2014/main" xmlns="" id="{90EB713D-F5BE-44FA-B8D9-BA1D28903764}"/>
              </a:ext>
            </a:extLst>
          </p:cNvPr>
          <p:cNvSpPr/>
          <p:nvPr/>
        </p:nvSpPr>
        <p:spPr>
          <a:xfrm>
            <a:off x="2542334" y="753921"/>
            <a:ext cx="5530850" cy="465462"/>
          </a:xfrm>
          <a:prstGeom prst="rect">
            <a:avLst/>
          </a:prstGeom>
        </p:spPr>
        <p:txBody>
          <a:bodyPr lIns="34236" tIns="17120" rIns="34236" bIns="17120">
            <a:spAutoFit/>
          </a:bodyPr>
          <a:lstStyle/>
          <a:p>
            <a:pPr marL="128409" marR="0" lvl="0" indent="-128409" algn="l" defTabSz="342416" rtl="0" eaLnBrk="1" fontAlgn="auto" latinLnBrk="0" hangingPunct="1">
              <a:lnSpc>
                <a:spcPct val="100000"/>
              </a:lnSpc>
              <a:spcBef>
                <a:spcPct val="2000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Bãi cát dài </a:t>
            </a: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bãi cát dài</a:t>
            </a:r>
          </a:p>
        </p:txBody>
      </p:sp>
      <p:grpSp>
        <p:nvGrpSpPr>
          <p:cNvPr id="46" name="Group 43">
            <a:extLst>
              <a:ext uri="{FF2B5EF4-FFF2-40B4-BE49-F238E27FC236}">
                <a16:creationId xmlns:a16="http://schemas.microsoft.com/office/drawing/2014/main" xmlns="" id="{BEE1D96F-379B-439D-ACD8-FA3BB5E7EAEA}"/>
              </a:ext>
            </a:extLst>
          </p:cNvPr>
          <p:cNvGrpSpPr>
            <a:grpSpLocks/>
          </p:cNvGrpSpPr>
          <p:nvPr/>
        </p:nvGrpSpPr>
        <p:grpSpPr bwMode="auto">
          <a:xfrm>
            <a:off x="377518" y="3876071"/>
            <a:ext cx="7317663" cy="2247900"/>
            <a:chOff x="4182800" y="6602347"/>
            <a:chExt cx="16234720" cy="5992168"/>
          </a:xfrm>
        </p:grpSpPr>
        <p:sp>
          <p:nvSpPr>
            <p:cNvPr id="21517" name="Rectangle 46">
              <a:extLst>
                <a:ext uri="{FF2B5EF4-FFF2-40B4-BE49-F238E27FC236}">
                  <a16:creationId xmlns:a16="http://schemas.microsoft.com/office/drawing/2014/main" xmlns="" id="{DD91EB05-EE27-4A60-840D-EE834A7A677F}"/>
                </a:ext>
              </a:extLst>
            </p:cNvPr>
            <p:cNvSpPr>
              <a:spLocks noChangeArrowheads="1"/>
            </p:cNvSpPr>
            <p:nvPr/>
          </p:nvSpPr>
          <p:spPr bwMode="auto">
            <a:xfrm>
              <a:off x="5022219" y="6602347"/>
              <a:ext cx="15395301" cy="599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tả thực: </a:t>
              </a:r>
              <a:r>
                <a:rPr kumimoji="0" lang="nl-NL"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bãi cát dài,  rộng mênh mông,  dường như bất tận,  nóng bỏng. Đó là hình ảnh thiên nhiên đẹp dữ dội,  khắc nghiệt của miền trung nước ta.</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518" name="Picture 47">
              <a:extLst>
                <a:ext uri="{FF2B5EF4-FFF2-40B4-BE49-F238E27FC236}">
                  <a16:creationId xmlns:a16="http://schemas.microsoft.com/office/drawing/2014/main" xmlns="" id="{3173CAEF-AA7D-4980-B882-665E4DBF9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800" y="6648570"/>
              <a:ext cx="823085" cy="6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xmlns="" id="{326267B3-AB27-49F4-BD90-3A3DB5AC22DC}"/>
              </a:ext>
            </a:extLst>
          </p:cNvPr>
          <p:cNvGrpSpPr>
            <a:grpSpLocks/>
          </p:cNvGrpSpPr>
          <p:nvPr/>
        </p:nvGrpSpPr>
        <p:grpSpPr bwMode="auto">
          <a:xfrm>
            <a:off x="3761664" y="1464325"/>
            <a:ext cx="5069524" cy="1804988"/>
            <a:chOff x="5504341" y="5749399"/>
            <a:chExt cx="9737246" cy="4812858"/>
          </a:xfrm>
        </p:grpSpPr>
        <p:pic>
          <p:nvPicPr>
            <p:cNvPr id="21513" name="Picture 53">
              <a:extLst>
                <a:ext uri="{FF2B5EF4-FFF2-40B4-BE49-F238E27FC236}">
                  <a16:creationId xmlns:a16="http://schemas.microsoft.com/office/drawing/2014/main" xmlns="" id="{8CB65DB3-A782-4995-B430-46F12B6F28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57786">
              <a:off x="5504341" y="6249126"/>
              <a:ext cx="1935825" cy="158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4" name="Group 54">
              <a:extLst>
                <a:ext uri="{FF2B5EF4-FFF2-40B4-BE49-F238E27FC236}">
                  <a16:creationId xmlns:a16="http://schemas.microsoft.com/office/drawing/2014/main" xmlns="" id="{60CE5A4F-32D7-484F-9288-94C72A0B4A85}"/>
                </a:ext>
              </a:extLst>
            </p:cNvPr>
            <p:cNvGrpSpPr>
              <a:grpSpLocks/>
            </p:cNvGrpSpPr>
            <p:nvPr/>
          </p:nvGrpSpPr>
          <p:grpSpPr bwMode="auto">
            <a:xfrm flipH="1">
              <a:off x="7694663" y="5749399"/>
              <a:ext cx="7546924" cy="4812858"/>
              <a:chOff x="799766" y="8216578"/>
              <a:chExt cx="4345022" cy="4527617"/>
            </a:xfrm>
          </p:grpSpPr>
          <p:sp>
            <p:nvSpPr>
              <p:cNvPr id="56" name="TextBox 55">
                <a:extLst>
                  <a:ext uri="{FF2B5EF4-FFF2-40B4-BE49-F238E27FC236}">
                    <a16:creationId xmlns:a16="http://schemas.microsoft.com/office/drawing/2014/main" xmlns="" id="{18A13314-4761-4F39-BF7D-7EB603B23640}"/>
                  </a:ext>
                </a:extLst>
              </p:cNvPr>
              <p:cNvSpPr txBox="1">
                <a:spLocks noChangeArrowheads="1"/>
              </p:cNvSpPr>
              <p:nvPr/>
            </p:nvSpPr>
            <p:spPr bwMode="auto">
              <a:xfrm>
                <a:off x="799766" y="8296219"/>
                <a:ext cx="4315779" cy="4410131"/>
              </a:xfrm>
              <a:prstGeom prst="rect">
                <a:avLst/>
              </a:prstGeom>
              <a:noFill/>
              <a:ln>
                <a:noFill/>
              </a:ln>
            </p:spPr>
            <p:txBody>
              <a:bodyPr lIns="34267" tIns="17134" rIns="34267" bIns="17134">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342719"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mạc cát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mênh mông, những bãi cát dài vô tận nối tiếp nhau.</a:t>
                </a:r>
              </a:p>
            </p:txBody>
          </p:sp>
          <p:sp>
            <p:nvSpPr>
              <p:cNvPr id="57" name="Rounded Rectangle 56">
                <a:extLst>
                  <a:ext uri="{FF2B5EF4-FFF2-40B4-BE49-F238E27FC236}">
                    <a16:creationId xmlns:a16="http://schemas.microsoft.com/office/drawing/2014/main" xmlns="" id="{248D375A-D25C-4A49-9636-B41F369F3D90}"/>
                  </a:ext>
                </a:extLst>
              </p:cNvPr>
              <p:cNvSpPr/>
              <p:nvPr/>
            </p:nvSpPr>
            <p:spPr>
              <a:xfrm>
                <a:off x="799766" y="8216578"/>
                <a:ext cx="4345022" cy="4527617"/>
              </a:xfrm>
              <a:prstGeom prst="roundRect">
                <a:avLst>
                  <a:gd name="adj" fmla="val 7951"/>
                </a:avLst>
              </a:prstGeom>
              <a:noFill/>
              <a:ln w="28575">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2199</Words>
  <Application>Microsoft Office PowerPoint</Application>
  <PresentationFormat>Custom</PresentationFormat>
  <Paragraphs>205</Paragraphs>
  <Slides>32</Slides>
  <Notes>24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bagiaothanhtuyen</dc:creator>
  <cp:lastModifiedBy>Windows User</cp:lastModifiedBy>
  <cp:revision>4</cp:revision>
  <dcterms:created xsi:type="dcterms:W3CDTF">2021-07-03T08:17:56Z</dcterms:created>
  <dcterms:modified xsi:type="dcterms:W3CDTF">2021-10-13T15:00:21Z</dcterms:modified>
</cp:coreProperties>
</file>